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4"/>
  </p:notesMasterIdLst>
  <p:sldIdLst>
    <p:sldId id="256" r:id="rId2"/>
    <p:sldId id="263" r:id="rId3"/>
    <p:sldId id="260" r:id="rId4"/>
    <p:sldId id="262" r:id="rId5"/>
    <p:sldId id="264" r:id="rId6"/>
    <p:sldId id="257" r:id="rId7"/>
    <p:sldId id="291" r:id="rId8"/>
    <p:sldId id="292" r:id="rId9"/>
    <p:sldId id="258" r:id="rId10"/>
    <p:sldId id="265" r:id="rId11"/>
    <p:sldId id="282" r:id="rId12"/>
    <p:sldId id="290" r:id="rId13"/>
  </p:sldIdLst>
  <p:sldSz cx="9144000" cy="5143500" type="screen16x9"/>
  <p:notesSz cx="6858000" cy="9144000"/>
  <p:embeddedFontLst>
    <p:embeddedFont>
      <p:font typeface="Alegreya Sans" panose="020B0604020202020204" charset="0"/>
      <p:regular r:id="rId15"/>
      <p:bold r:id="rId16"/>
      <p:italic r:id="rId17"/>
      <p:boldItalic r:id="rId18"/>
    </p:embeddedFont>
    <p:embeddedFont>
      <p:font typeface="Anaheim" panose="020B0604020202020204" charset="0"/>
      <p:regular r:id="rId19"/>
      <p:bold r:id="rId20"/>
    </p:embeddedFont>
    <p:embeddedFont>
      <p:font typeface="Bebas Neue" panose="020B0606020202050201" pitchFamily="34" charset="0"/>
      <p:regular r:id="rId21"/>
    </p:embeddedFont>
    <p:embeddedFont>
      <p:font typeface="Nunito Light" pitchFamily="2" charset="0"/>
      <p:regular r:id="rId22"/>
    </p:embeddedFont>
    <p:embeddedFont>
      <p:font typeface="Style Script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E52974-70C3-484F-A9E9-6D793DD792E0}" v="15" dt="2025-10-14T19:09:58.238"/>
    <p1510:client id="{8990EC3F-907D-80D6-6D75-877EF3BADA28}" v="24" dt="2025-10-15T02:24:13.373"/>
  </p1510:revLst>
</p1510:revInfo>
</file>

<file path=ppt/tableStyles.xml><?xml version="1.0" encoding="utf-8"?>
<a:tblStyleLst xmlns:a="http://schemas.openxmlformats.org/drawingml/2006/main" def="{7B2CEC7E-8554-487B-AB28-BD795B6311EA}">
  <a:tblStyle styleId="{7B2CEC7E-8554-487B-AB28-BD795B6311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1F9615D-9FB6-4453-8502-EA127A9CC6A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5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itlyn Lefebvre" userId="8c5197c8b1eab328" providerId="LiveId" clId="{E9EC0AD7-0E0A-41D3-9DC6-B6AA2E054CAD}"/>
    <pc:docChg chg="undo custSel delSld modSld sldOrd delMainMaster">
      <pc:chgData name="Caitlyn Lefebvre" userId="8c5197c8b1eab328" providerId="LiveId" clId="{E9EC0AD7-0E0A-41D3-9DC6-B6AA2E054CAD}" dt="2025-10-15T11:57:35.092" v="3224" actId="20577"/>
      <pc:docMkLst>
        <pc:docMk/>
      </pc:docMkLst>
      <pc:sldChg chg="modSp mod">
        <pc:chgData name="Caitlyn Lefebvre" userId="8c5197c8b1eab328" providerId="LiveId" clId="{E9EC0AD7-0E0A-41D3-9DC6-B6AA2E054CAD}" dt="2025-10-14T18:23:46.482" v="118" actId="20577"/>
        <pc:sldMkLst>
          <pc:docMk/>
          <pc:sldMk cId="0" sldId="256"/>
        </pc:sldMkLst>
        <pc:spChg chg="mod">
          <ac:chgData name="Caitlyn Lefebvre" userId="8c5197c8b1eab328" providerId="LiveId" clId="{E9EC0AD7-0E0A-41D3-9DC6-B6AA2E054CAD}" dt="2025-10-14T18:23:30.107" v="44" actId="20577"/>
          <ac:spMkLst>
            <pc:docMk/>
            <pc:sldMk cId="0" sldId="256"/>
            <ac:spMk id="299" creationId="{00000000-0000-0000-0000-000000000000}"/>
          </ac:spMkLst>
        </pc:spChg>
        <pc:spChg chg="mod">
          <ac:chgData name="Caitlyn Lefebvre" userId="8c5197c8b1eab328" providerId="LiveId" clId="{E9EC0AD7-0E0A-41D3-9DC6-B6AA2E054CAD}" dt="2025-10-14T18:23:46.482" v="118" actId="20577"/>
          <ac:spMkLst>
            <pc:docMk/>
            <pc:sldMk cId="0" sldId="256"/>
            <ac:spMk id="300" creationId="{00000000-0000-0000-0000-000000000000}"/>
          </ac:spMkLst>
        </pc:spChg>
      </pc:sldChg>
      <pc:sldChg chg="addSp delSp modSp mod ord">
        <pc:chgData name="Caitlyn Lefebvre" userId="8c5197c8b1eab328" providerId="LiveId" clId="{E9EC0AD7-0E0A-41D3-9DC6-B6AA2E054CAD}" dt="2025-10-14T19:03:56.618" v="2877"/>
        <pc:sldMkLst>
          <pc:docMk/>
          <pc:sldMk cId="0" sldId="257"/>
        </pc:sldMkLst>
        <pc:spChg chg="add del mod">
          <ac:chgData name="Caitlyn Lefebvre" userId="8c5197c8b1eab328" providerId="LiveId" clId="{E9EC0AD7-0E0A-41D3-9DC6-B6AA2E054CAD}" dt="2025-10-14T19:03:16.827" v="2872" actId="21"/>
          <ac:spMkLst>
            <pc:docMk/>
            <pc:sldMk cId="0" sldId="257"/>
            <ac:spMk id="3" creationId="{9FAD9D20-443F-C5C4-136E-219ADDD468CA}"/>
          </ac:spMkLst>
        </pc:spChg>
        <pc:spChg chg="mod">
          <ac:chgData name="Caitlyn Lefebvre" userId="8c5197c8b1eab328" providerId="LiveId" clId="{E9EC0AD7-0E0A-41D3-9DC6-B6AA2E054CAD}" dt="2025-10-14T19:03:10.061" v="2870" actId="20577"/>
          <ac:spMkLst>
            <pc:docMk/>
            <pc:sldMk cId="0" sldId="257"/>
            <ac:spMk id="315" creationId="{00000000-0000-0000-0000-000000000000}"/>
          </ac:spMkLst>
        </pc:spChg>
        <pc:spChg chg="del">
          <ac:chgData name="Caitlyn Lefebvre" userId="8c5197c8b1eab328" providerId="LiveId" clId="{E9EC0AD7-0E0A-41D3-9DC6-B6AA2E054CAD}" dt="2025-10-14T19:03:14.105" v="2871" actId="21"/>
          <ac:spMkLst>
            <pc:docMk/>
            <pc:sldMk cId="0" sldId="257"/>
            <ac:spMk id="316" creationId="{00000000-0000-0000-0000-000000000000}"/>
          </ac:spMkLst>
        </pc:spChg>
        <pc:spChg chg="del">
          <ac:chgData name="Caitlyn Lefebvre" userId="8c5197c8b1eab328" providerId="LiveId" clId="{E9EC0AD7-0E0A-41D3-9DC6-B6AA2E054CAD}" dt="2025-10-14T19:03:24.834" v="2874" actId="21"/>
          <ac:spMkLst>
            <pc:docMk/>
            <pc:sldMk cId="0" sldId="257"/>
            <ac:spMk id="318" creationId="{00000000-0000-0000-0000-000000000000}"/>
          </ac:spMkLst>
        </pc:spChg>
        <pc:spChg chg="del">
          <ac:chgData name="Caitlyn Lefebvre" userId="8c5197c8b1eab328" providerId="LiveId" clId="{E9EC0AD7-0E0A-41D3-9DC6-B6AA2E054CAD}" dt="2025-10-14T19:03:28.351" v="2875" actId="21"/>
          <ac:spMkLst>
            <pc:docMk/>
            <pc:sldMk cId="0" sldId="257"/>
            <ac:spMk id="319" creationId="{00000000-0000-0000-0000-000000000000}"/>
          </ac:spMkLst>
        </pc:spChg>
        <pc:graphicFrameChg chg="del">
          <ac:chgData name="Caitlyn Lefebvre" userId="8c5197c8b1eab328" providerId="LiveId" clId="{E9EC0AD7-0E0A-41D3-9DC6-B6AA2E054CAD}" dt="2025-10-14T19:03:20.333" v="2873" actId="21"/>
          <ac:graphicFrameMkLst>
            <pc:docMk/>
            <pc:sldMk cId="0" sldId="257"/>
            <ac:graphicFrameMk id="317" creationId="{00000000-0000-0000-0000-000000000000}"/>
          </ac:graphicFrameMkLst>
        </pc:graphicFrameChg>
      </pc:sldChg>
      <pc:sldChg chg="addSp delSp modSp mod ord modNotes">
        <pc:chgData name="Caitlyn Lefebvre" userId="8c5197c8b1eab328" providerId="LiveId" clId="{E9EC0AD7-0E0A-41D3-9DC6-B6AA2E054CAD}" dt="2025-10-15T11:57:35.092" v="3224" actId="20577"/>
        <pc:sldMkLst>
          <pc:docMk/>
          <pc:sldMk cId="0" sldId="258"/>
        </pc:sldMkLst>
        <pc:spChg chg="add del mod">
          <ac:chgData name="Caitlyn Lefebvre" userId="8c5197c8b1eab328" providerId="LiveId" clId="{E9EC0AD7-0E0A-41D3-9DC6-B6AA2E054CAD}" dt="2025-10-14T18:45:08.064" v="1204" actId="21"/>
          <ac:spMkLst>
            <pc:docMk/>
            <pc:sldMk cId="0" sldId="258"/>
            <ac:spMk id="3" creationId="{D49DD3C8-8ADA-69A4-A190-2C89840B1675}"/>
          </ac:spMkLst>
        </pc:spChg>
        <pc:spChg chg="add del mod">
          <ac:chgData name="Caitlyn Lefebvre" userId="8c5197c8b1eab328" providerId="LiveId" clId="{E9EC0AD7-0E0A-41D3-9DC6-B6AA2E054CAD}" dt="2025-10-14T18:45:36.548" v="1303" actId="21"/>
          <ac:spMkLst>
            <pc:docMk/>
            <pc:sldMk cId="0" sldId="258"/>
            <ac:spMk id="5" creationId="{8CCFD8A2-5422-0E63-E795-09AB67512FCC}"/>
          </ac:spMkLst>
        </pc:spChg>
        <pc:spChg chg="add del mod">
          <ac:chgData name="Caitlyn Lefebvre" userId="8c5197c8b1eab328" providerId="LiveId" clId="{E9EC0AD7-0E0A-41D3-9DC6-B6AA2E054CAD}" dt="2025-10-14T18:46:05.602" v="1391" actId="21"/>
          <ac:spMkLst>
            <pc:docMk/>
            <pc:sldMk cId="0" sldId="258"/>
            <ac:spMk id="7" creationId="{F7E01DDF-7F57-8D69-D052-272B3F9716DB}"/>
          </ac:spMkLst>
        </pc:spChg>
        <pc:spChg chg="add del mod">
          <ac:chgData name="Caitlyn Lefebvre" userId="8c5197c8b1eab328" providerId="LiveId" clId="{E9EC0AD7-0E0A-41D3-9DC6-B6AA2E054CAD}" dt="2025-10-14T18:46:44.392" v="1516" actId="21"/>
          <ac:spMkLst>
            <pc:docMk/>
            <pc:sldMk cId="0" sldId="258"/>
            <ac:spMk id="9" creationId="{95B0CCA4-AA75-118B-0816-1CC6E929C908}"/>
          </ac:spMkLst>
        </pc:spChg>
        <pc:spChg chg="mod">
          <ac:chgData name="Caitlyn Lefebvre" userId="8c5197c8b1eab328" providerId="LiveId" clId="{E9EC0AD7-0E0A-41D3-9DC6-B6AA2E054CAD}" dt="2025-10-14T18:44:23.944" v="1200" actId="20577"/>
          <ac:spMkLst>
            <pc:docMk/>
            <pc:sldMk cId="0" sldId="258"/>
            <ac:spMk id="329" creationId="{00000000-0000-0000-0000-000000000000}"/>
          </ac:spMkLst>
        </pc:spChg>
        <pc:spChg chg="mod">
          <ac:chgData name="Caitlyn Lefebvre" userId="8c5197c8b1eab328" providerId="LiveId" clId="{E9EC0AD7-0E0A-41D3-9DC6-B6AA2E054CAD}" dt="2025-10-15T11:57:35.092" v="3224" actId="20577"/>
          <ac:spMkLst>
            <pc:docMk/>
            <pc:sldMk cId="0" sldId="258"/>
            <ac:spMk id="330" creationId="{00000000-0000-0000-0000-000000000000}"/>
          </ac:spMkLst>
        </pc:spChg>
        <pc:spChg chg="mod">
          <ac:chgData name="Caitlyn Lefebvre" userId="8c5197c8b1eab328" providerId="LiveId" clId="{E9EC0AD7-0E0A-41D3-9DC6-B6AA2E054CAD}" dt="2025-10-14T18:45:25.014" v="1301" actId="20577"/>
          <ac:spMkLst>
            <pc:docMk/>
            <pc:sldMk cId="0" sldId="258"/>
            <ac:spMk id="331" creationId="{00000000-0000-0000-0000-000000000000}"/>
          </ac:spMkLst>
        </pc:spChg>
        <pc:spChg chg="mod">
          <ac:chgData name="Caitlyn Lefebvre" userId="8c5197c8b1eab328" providerId="LiveId" clId="{E9EC0AD7-0E0A-41D3-9DC6-B6AA2E054CAD}" dt="2025-10-14T18:45:57.319" v="1389" actId="14100"/>
          <ac:spMkLst>
            <pc:docMk/>
            <pc:sldMk cId="0" sldId="258"/>
            <ac:spMk id="332" creationId="{00000000-0000-0000-0000-000000000000}"/>
          </ac:spMkLst>
        </pc:spChg>
        <pc:spChg chg="mod">
          <ac:chgData name="Caitlyn Lefebvre" userId="8c5197c8b1eab328" providerId="LiveId" clId="{E9EC0AD7-0E0A-41D3-9DC6-B6AA2E054CAD}" dt="2025-10-15T11:57:25.348" v="3223" actId="20577"/>
          <ac:spMkLst>
            <pc:docMk/>
            <pc:sldMk cId="0" sldId="258"/>
            <ac:spMk id="333" creationId="{00000000-0000-0000-0000-000000000000}"/>
          </ac:spMkLst>
        </pc:spChg>
        <pc:spChg chg="del mod">
          <ac:chgData name="Caitlyn Lefebvre" userId="8c5197c8b1eab328" providerId="LiveId" clId="{E9EC0AD7-0E0A-41D3-9DC6-B6AA2E054CAD}" dt="2025-10-14T18:44:32.403" v="1203" actId="21"/>
          <ac:spMkLst>
            <pc:docMk/>
            <pc:sldMk cId="0" sldId="258"/>
            <ac:spMk id="338" creationId="{00000000-0000-0000-0000-000000000000}"/>
          </ac:spMkLst>
        </pc:spChg>
        <pc:spChg chg="del">
          <ac:chgData name="Caitlyn Lefebvre" userId="8c5197c8b1eab328" providerId="LiveId" clId="{E9EC0AD7-0E0A-41D3-9DC6-B6AA2E054CAD}" dt="2025-10-14T18:45:33.067" v="1302" actId="21"/>
          <ac:spMkLst>
            <pc:docMk/>
            <pc:sldMk cId="0" sldId="258"/>
            <ac:spMk id="339" creationId="{00000000-0000-0000-0000-000000000000}"/>
          </ac:spMkLst>
        </pc:spChg>
        <pc:spChg chg="del">
          <ac:chgData name="Caitlyn Lefebvre" userId="8c5197c8b1eab328" providerId="LiveId" clId="{E9EC0AD7-0E0A-41D3-9DC6-B6AA2E054CAD}" dt="2025-10-14T18:46:02.003" v="1390" actId="21"/>
          <ac:spMkLst>
            <pc:docMk/>
            <pc:sldMk cId="0" sldId="258"/>
            <ac:spMk id="340" creationId="{00000000-0000-0000-0000-000000000000}"/>
          </ac:spMkLst>
        </pc:spChg>
        <pc:spChg chg="del">
          <ac:chgData name="Caitlyn Lefebvre" userId="8c5197c8b1eab328" providerId="LiveId" clId="{E9EC0AD7-0E0A-41D3-9DC6-B6AA2E054CAD}" dt="2025-10-14T18:46:38.682" v="1515" actId="21"/>
          <ac:spMkLst>
            <pc:docMk/>
            <pc:sldMk cId="0" sldId="258"/>
            <ac:spMk id="341" creationId="{00000000-0000-0000-0000-000000000000}"/>
          </ac:spMkLst>
        </pc:spChg>
      </pc:sldChg>
      <pc:sldChg chg="del">
        <pc:chgData name="Caitlyn Lefebvre" userId="8c5197c8b1eab328" providerId="LiveId" clId="{E9EC0AD7-0E0A-41D3-9DC6-B6AA2E054CAD}" dt="2025-10-14T19:12:15.684" v="3162" actId="2696"/>
        <pc:sldMkLst>
          <pc:docMk/>
          <pc:sldMk cId="0" sldId="259"/>
        </pc:sldMkLst>
      </pc:sldChg>
      <pc:sldChg chg="modSp mod ord modNotes">
        <pc:chgData name="Caitlyn Lefebvre" userId="8c5197c8b1eab328" providerId="LiveId" clId="{E9EC0AD7-0E0A-41D3-9DC6-B6AA2E054CAD}" dt="2025-10-14T18:36:03.071" v="960" actId="20577"/>
        <pc:sldMkLst>
          <pc:docMk/>
          <pc:sldMk cId="0" sldId="260"/>
        </pc:sldMkLst>
        <pc:spChg chg="mod">
          <ac:chgData name="Caitlyn Lefebvre" userId="8c5197c8b1eab328" providerId="LiveId" clId="{E9EC0AD7-0E0A-41D3-9DC6-B6AA2E054CAD}" dt="2025-10-14T18:34:15.159" v="739" actId="14100"/>
          <ac:spMkLst>
            <pc:docMk/>
            <pc:sldMk cId="0" sldId="260"/>
            <ac:spMk id="370" creationId="{00000000-0000-0000-0000-000000000000}"/>
          </ac:spMkLst>
        </pc:spChg>
        <pc:spChg chg="mod">
          <ac:chgData name="Caitlyn Lefebvre" userId="8c5197c8b1eab328" providerId="LiveId" clId="{E9EC0AD7-0E0A-41D3-9DC6-B6AA2E054CAD}" dt="2025-10-14T18:36:03.071" v="960" actId="20577"/>
          <ac:spMkLst>
            <pc:docMk/>
            <pc:sldMk cId="0" sldId="260"/>
            <ac:spMk id="371" creationId="{00000000-0000-0000-0000-000000000000}"/>
          </ac:spMkLst>
        </pc:spChg>
      </pc:sldChg>
      <pc:sldChg chg="del">
        <pc:chgData name="Caitlyn Lefebvre" userId="8c5197c8b1eab328" providerId="LiveId" clId="{E9EC0AD7-0E0A-41D3-9DC6-B6AA2E054CAD}" dt="2025-10-14T19:12:18.909" v="3163" actId="2696"/>
        <pc:sldMkLst>
          <pc:docMk/>
          <pc:sldMk cId="0" sldId="261"/>
        </pc:sldMkLst>
      </pc:sldChg>
      <pc:sldChg chg="addSp delSp modSp mod ord modNotes">
        <pc:chgData name="Caitlyn Lefebvre" userId="8c5197c8b1eab328" providerId="LiveId" clId="{E9EC0AD7-0E0A-41D3-9DC6-B6AA2E054CAD}" dt="2025-10-14T19:15:00.312" v="3208" actId="732"/>
        <pc:sldMkLst>
          <pc:docMk/>
          <pc:sldMk cId="0" sldId="262"/>
        </pc:sldMkLst>
        <pc:spChg chg="add del mod">
          <ac:chgData name="Caitlyn Lefebvre" userId="8c5197c8b1eab328" providerId="LiveId" clId="{E9EC0AD7-0E0A-41D3-9DC6-B6AA2E054CAD}" dt="2025-10-14T18:37:27.047" v="1006" actId="21"/>
          <ac:spMkLst>
            <pc:docMk/>
            <pc:sldMk cId="0" sldId="262"/>
            <ac:spMk id="3" creationId="{E96BE86F-C13D-E68C-0CAD-B7C5E055E6CB}"/>
          </ac:spMkLst>
        </pc:spChg>
        <pc:spChg chg="add del">
          <ac:chgData name="Caitlyn Lefebvre" userId="8c5197c8b1eab328" providerId="LiveId" clId="{E9EC0AD7-0E0A-41D3-9DC6-B6AA2E054CAD}" dt="2025-10-14T18:40:34.564" v="1148" actId="478"/>
          <ac:spMkLst>
            <pc:docMk/>
            <pc:sldMk cId="0" sldId="262"/>
            <ac:spMk id="4" creationId="{8F20A5ED-81B2-8D55-9F7C-6EF52FF2A038}"/>
          </ac:spMkLst>
        </pc:spChg>
        <pc:spChg chg="add del">
          <ac:chgData name="Caitlyn Lefebvre" userId="8c5197c8b1eab328" providerId="LiveId" clId="{E9EC0AD7-0E0A-41D3-9DC6-B6AA2E054CAD}" dt="2025-10-14T18:41:03.416" v="1150" actId="478"/>
          <ac:spMkLst>
            <pc:docMk/>
            <pc:sldMk cId="0" sldId="262"/>
            <ac:spMk id="5" creationId="{423D9D90-7FE2-AFB8-B7D0-6A528444BE40}"/>
          </ac:spMkLst>
        </pc:spChg>
        <pc:spChg chg="mod">
          <ac:chgData name="Caitlyn Lefebvre" userId="8c5197c8b1eab328" providerId="LiveId" clId="{E9EC0AD7-0E0A-41D3-9DC6-B6AA2E054CAD}" dt="2025-10-14T18:37:03.267" v="1004" actId="20577"/>
          <ac:spMkLst>
            <pc:docMk/>
            <pc:sldMk cId="0" sldId="262"/>
            <ac:spMk id="391" creationId="{00000000-0000-0000-0000-000000000000}"/>
          </ac:spMkLst>
        </pc:spChg>
        <pc:spChg chg="del">
          <ac:chgData name="Caitlyn Lefebvre" userId="8c5197c8b1eab328" providerId="LiveId" clId="{E9EC0AD7-0E0A-41D3-9DC6-B6AA2E054CAD}" dt="2025-10-14T18:37:24.132" v="1005" actId="21"/>
          <ac:spMkLst>
            <pc:docMk/>
            <pc:sldMk cId="0" sldId="262"/>
            <ac:spMk id="392" creationId="{00000000-0000-0000-0000-000000000000}"/>
          </ac:spMkLst>
        </pc:spChg>
        <pc:spChg chg="mod">
          <ac:chgData name="Caitlyn Lefebvre" userId="8c5197c8b1eab328" providerId="LiveId" clId="{E9EC0AD7-0E0A-41D3-9DC6-B6AA2E054CAD}" dt="2025-10-14T18:40:02.457" v="1146" actId="20577"/>
          <ac:spMkLst>
            <pc:docMk/>
            <pc:sldMk cId="0" sldId="262"/>
            <ac:spMk id="393" creationId="{00000000-0000-0000-0000-000000000000}"/>
          </ac:spMkLst>
        </pc:spChg>
        <pc:picChg chg="add mod modCrop">
          <ac:chgData name="Caitlyn Lefebvre" userId="8c5197c8b1eab328" providerId="LiveId" clId="{E9EC0AD7-0E0A-41D3-9DC6-B6AA2E054CAD}" dt="2025-10-14T19:15:00.312" v="3208" actId="732"/>
          <ac:picMkLst>
            <pc:docMk/>
            <pc:sldMk cId="0" sldId="262"/>
            <ac:picMk id="7" creationId="{0F60FC49-B77F-7C53-82DE-59A6CB0587C3}"/>
          </ac:picMkLst>
        </pc:picChg>
        <pc:picChg chg="add mod">
          <ac:chgData name="Caitlyn Lefebvre" userId="8c5197c8b1eab328" providerId="LiveId" clId="{E9EC0AD7-0E0A-41D3-9DC6-B6AA2E054CAD}" dt="2025-10-14T18:42:46.895" v="1164" actId="1076"/>
          <ac:picMkLst>
            <pc:docMk/>
            <pc:sldMk cId="0" sldId="262"/>
            <ac:picMk id="9" creationId="{6332AB61-EBE2-0B5D-F07D-6676826EAF26}"/>
          </ac:picMkLst>
        </pc:picChg>
      </pc:sldChg>
      <pc:sldChg chg="modSp mod ord modNotes">
        <pc:chgData name="Caitlyn Lefebvre" userId="8c5197c8b1eab328" providerId="LiveId" clId="{E9EC0AD7-0E0A-41D3-9DC6-B6AA2E054CAD}" dt="2025-10-15T11:55:35.644" v="3214" actId="20577"/>
        <pc:sldMkLst>
          <pc:docMk/>
          <pc:sldMk cId="0" sldId="263"/>
        </pc:sldMkLst>
        <pc:spChg chg="mod">
          <ac:chgData name="Caitlyn Lefebvre" userId="8c5197c8b1eab328" providerId="LiveId" clId="{E9EC0AD7-0E0A-41D3-9DC6-B6AA2E054CAD}" dt="2025-10-14T18:26:26.161" v="170" actId="14100"/>
          <ac:spMkLst>
            <pc:docMk/>
            <pc:sldMk cId="0" sldId="263"/>
            <ac:spMk id="404" creationId="{00000000-0000-0000-0000-000000000000}"/>
          </ac:spMkLst>
        </pc:spChg>
        <pc:spChg chg="mod">
          <ac:chgData name="Caitlyn Lefebvre" userId="8c5197c8b1eab328" providerId="LiveId" clId="{E9EC0AD7-0E0A-41D3-9DC6-B6AA2E054CAD}" dt="2025-10-15T11:55:35.644" v="3214" actId="20577"/>
          <ac:spMkLst>
            <pc:docMk/>
            <pc:sldMk cId="0" sldId="263"/>
            <ac:spMk id="405" creationId="{00000000-0000-0000-0000-000000000000}"/>
          </ac:spMkLst>
        </pc:spChg>
      </pc:sldChg>
      <pc:sldChg chg="addSp delSp modSp mod ord modNotes">
        <pc:chgData name="Caitlyn Lefebvre" userId="8c5197c8b1eab328" providerId="LiveId" clId="{E9EC0AD7-0E0A-41D3-9DC6-B6AA2E054CAD}" dt="2025-10-14T19:02:31.988" v="2833"/>
        <pc:sldMkLst>
          <pc:docMk/>
          <pc:sldMk cId="0" sldId="264"/>
        </pc:sldMkLst>
        <pc:spChg chg="mod">
          <ac:chgData name="Caitlyn Lefebvre" userId="8c5197c8b1eab328" providerId="LiveId" clId="{E9EC0AD7-0E0A-41D3-9DC6-B6AA2E054CAD}" dt="2025-10-14T18:54:55.704" v="2264" actId="20577"/>
          <ac:spMkLst>
            <pc:docMk/>
            <pc:sldMk cId="0" sldId="264"/>
            <ac:spMk id="418" creationId="{00000000-0000-0000-0000-000000000000}"/>
          </ac:spMkLst>
        </pc:spChg>
        <pc:spChg chg="mod">
          <ac:chgData name="Caitlyn Lefebvre" userId="8c5197c8b1eab328" providerId="LiveId" clId="{E9EC0AD7-0E0A-41D3-9DC6-B6AA2E054CAD}" dt="2025-10-14T18:57:47.881" v="2808" actId="1076"/>
          <ac:spMkLst>
            <pc:docMk/>
            <pc:sldMk cId="0" sldId="264"/>
            <ac:spMk id="419" creationId="{00000000-0000-0000-0000-000000000000}"/>
          </ac:spMkLst>
        </pc:spChg>
        <pc:spChg chg="mod">
          <ac:chgData name="Caitlyn Lefebvre" userId="8c5197c8b1eab328" providerId="LiveId" clId="{E9EC0AD7-0E0A-41D3-9DC6-B6AA2E054CAD}" dt="2025-10-14T18:57:06.872" v="2804" actId="1076"/>
          <ac:spMkLst>
            <pc:docMk/>
            <pc:sldMk cId="0" sldId="264"/>
            <ac:spMk id="420" creationId="{00000000-0000-0000-0000-000000000000}"/>
          </ac:spMkLst>
        </pc:spChg>
        <pc:spChg chg="mod">
          <ac:chgData name="Caitlyn Lefebvre" userId="8c5197c8b1eab328" providerId="LiveId" clId="{E9EC0AD7-0E0A-41D3-9DC6-B6AA2E054CAD}" dt="2025-10-14T18:57:25.033" v="2806" actId="14100"/>
          <ac:spMkLst>
            <pc:docMk/>
            <pc:sldMk cId="0" sldId="264"/>
            <ac:spMk id="421" creationId="{00000000-0000-0000-0000-000000000000}"/>
          </ac:spMkLst>
        </pc:spChg>
        <pc:spChg chg="mod">
          <ac:chgData name="Caitlyn Lefebvre" userId="8c5197c8b1eab328" providerId="LiveId" clId="{E9EC0AD7-0E0A-41D3-9DC6-B6AA2E054CAD}" dt="2025-10-14T18:57:31.371" v="2807" actId="1076"/>
          <ac:spMkLst>
            <pc:docMk/>
            <pc:sldMk cId="0" sldId="264"/>
            <ac:spMk id="422" creationId="{00000000-0000-0000-0000-000000000000}"/>
          </ac:spMkLst>
        </pc:spChg>
        <pc:picChg chg="add mod">
          <ac:chgData name="Caitlyn Lefebvre" userId="8c5197c8b1eab328" providerId="LiveId" clId="{E9EC0AD7-0E0A-41D3-9DC6-B6AA2E054CAD}" dt="2025-10-14T19:01:04.447" v="2829" actId="1076"/>
          <ac:picMkLst>
            <pc:docMk/>
            <pc:sldMk cId="0" sldId="264"/>
            <ac:picMk id="3" creationId="{C066805A-20F9-9864-5986-37B426377C67}"/>
          </ac:picMkLst>
        </pc:picChg>
        <pc:picChg chg="add del mod">
          <ac:chgData name="Caitlyn Lefebvre" userId="8c5197c8b1eab328" providerId="LiveId" clId="{E9EC0AD7-0E0A-41D3-9DC6-B6AA2E054CAD}" dt="2025-10-14T19:00:05.746" v="2813" actId="21"/>
          <ac:picMkLst>
            <pc:docMk/>
            <pc:sldMk cId="0" sldId="264"/>
            <ac:picMk id="5" creationId="{F82D4E97-EE35-F60A-BFB4-C423B71664AA}"/>
          </ac:picMkLst>
        </pc:picChg>
        <pc:picChg chg="add mod modCrop">
          <ac:chgData name="Caitlyn Lefebvre" userId="8c5197c8b1eab328" providerId="LiveId" clId="{E9EC0AD7-0E0A-41D3-9DC6-B6AA2E054CAD}" dt="2025-10-14T19:01:01.921" v="2828" actId="1076"/>
          <ac:picMkLst>
            <pc:docMk/>
            <pc:sldMk cId="0" sldId="264"/>
            <ac:picMk id="7" creationId="{8784EAEC-9206-4C97-60CF-95406DF03A43}"/>
          </ac:picMkLst>
        </pc:picChg>
        <pc:picChg chg="mod">
          <ac:chgData name="Caitlyn Lefebvre" userId="8c5197c8b1eab328" providerId="LiveId" clId="{E9EC0AD7-0E0A-41D3-9DC6-B6AA2E054CAD}" dt="2025-10-14T19:01:23.096" v="2830" actId="1076"/>
          <ac:picMkLst>
            <pc:docMk/>
            <pc:sldMk cId="0" sldId="264"/>
            <ac:picMk id="423" creationId="{00000000-0000-0000-0000-000000000000}"/>
          </ac:picMkLst>
        </pc:picChg>
        <pc:picChg chg="mod">
          <ac:chgData name="Caitlyn Lefebvre" userId="8c5197c8b1eab328" providerId="LiveId" clId="{E9EC0AD7-0E0A-41D3-9DC6-B6AA2E054CAD}" dt="2025-10-14T19:01:26.118" v="2831" actId="1076"/>
          <ac:picMkLst>
            <pc:docMk/>
            <pc:sldMk cId="0" sldId="264"/>
            <ac:picMk id="424" creationId="{00000000-0000-0000-0000-000000000000}"/>
          </ac:picMkLst>
        </pc:picChg>
      </pc:sldChg>
      <pc:sldChg chg="addSp modSp mod ord modNotes">
        <pc:chgData name="Caitlyn Lefebvre" userId="8c5197c8b1eab328" providerId="LiveId" clId="{E9EC0AD7-0E0A-41D3-9DC6-B6AA2E054CAD}" dt="2025-10-14T19:16:21.233" v="3213" actId="1076"/>
        <pc:sldMkLst>
          <pc:docMk/>
          <pc:sldMk cId="0" sldId="265"/>
        </pc:sldMkLst>
        <pc:spChg chg="mod">
          <ac:chgData name="Caitlyn Lefebvre" userId="8c5197c8b1eab328" providerId="LiveId" clId="{E9EC0AD7-0E0A-41D3-9DC6-B6AA2E054CAD}" dt="2025-10-14T18:48:40.199" v="1818" actId="20577"/>
          <ac:spMkLst>
            <pc:docMk/>
            <pc:sldMk cId="0" sldId="265"/>
            <ac:spMk id="434" creationId="{00000000-0000-0000-0000-000000000000}"/>
          </ac:spMkLst>
        </pc:spChg>
        <pc:spChg chg="mod">
          <ac:chgData name="Caitlyn Lefebvre" userId="8c5197c8b1eab328" providerId="LiveId" clId="{E9EC0AD7-0E0A-41D3-9DC6-B6AA2E054CAD}" dt="2025-10-14T18:50:14.577" v="2176" actId="1076"/>
          <ac:spMkLst>
            <pc:docMk/>
            <pc:sldMk cId="0" sldId="265"/>
            <ac:spMk id="435" creationId="{00000000-0000-0000-0000-000000000000}"/>
          </ac:spMkLst>
        </pc:spChg>
        <pc:spChg chg="mod">
          <ac:chgData name="Caitlyn Lefebvre" userId="8c5197c8b1eab328" providerId="LiveId" clId="{E9EC0AD7-0E0A-41D3-9DC6-B6AA2E054CAD}" dt="2025-10-14T18:50:35.132" v="2180" actId="1076"/>
          <ac:spMkLst>
            <pc:docMk/>
            <pc:sldMk cId="0" sldId="265"/>
            <ac:spMk id="436" creationId="{00000000-0000-0000-0000-000000000000}"/>
          </ac:spMkLst>
        </pc:spChg>
        <pc:spChg chg="mod">
          <ac:chgData name="Caitlyn Lefebvre" userId="8c5197c8b1eab328" providerId="LiveId" clId="{E9EC0AD7-0E0A-41D3-9DC6-B6AA2E054CAD}" dt="2025-10-14T18:50:23.607" v="2178" actId="1076"/>
          <ac:spMkLst>
            <pc:docMk/>
            <pc:sldMk cId="0" sldId="265"/>
            <ac:spMk id="437" creationId="{00000000-0000-0000-0000-000000000000}"/>
          </ac:spMkLst>
        </pc:spChg>
        <pc:spChg chg="mod">
          <ac:chgData name="Caitlyn Lefebvre" userId="8c5197c8b1eab328" providerId="LiveId" clId="{E9EC0AD7-0E0A-41D3-9DC6-B6AA2E054CAD}" dt="2025-10-14T18:50:08.097" v="2175" actId="1076"/>
          <ac:spMkLst>
            <pc:docMk/>
            <pc:sldMk cId="0" sldId="265"/>
            <ac:spMk id="438" creationId="{00000000-0000-0000-0000-000000000000}"/>
          </ac:spMkLst>
        </pc:spChg>
        <pc:spChg chg="mod">
          <ac:chgData name="Caitlyn Lefebvre" userId="8c5197c8b1eab328" providerId="LiveId" clId="{E9EC0AD7-0E0A-41D3-9DC6-B6AA2E054CAD}" dt="2025-10-14T18:50:28.585" v="2179" actId="1076"/>
          <ac:spMkLst>
            <pc:docMk/>
            <pc:sldMk cId="0" sldId="265"/>
            <ac:spMk id="439" creationId="{00000000-0000-0000-0000-000000000000}"/>
          </ac:spMkLst>
        </pc:spChg>
        <pc:spChg chg="mod">
          <ac:chgData name="Caitlyn Lefebvre" userId="8c5197c8b1eab328" providerId="LiveId" clId="{E9EC0AD7-0E0A-41D3-9DC6-B6AA2E054CAD}" dt="2025-10-14T18:50:19.606" v="2177" actId="1076"/>
          <ac:spMkLst>
            <pc:docMk/>
            <pc:sldMk cId="0" sldId="265"/>
            <ac:spMk id="440" creationId="{00000000-0000-0000-0000-000000000000}"/>
          </ac:spMkLst>
        </pc:spChg>
        <pc:picChg chg="add mod">
          <ac:chgData name="Caitlyn Lefebvre" userId="8c5197c8b1eab328" providerId="LiveId" clId="{E9EC0AD7-0E0A-41D3-9DC6-B6AA2E054CAD}" dt="2025-10-14T18:51:14.022" v="2187" actId="1076"/>
          <ac:picMkLst>
            <pc:docMk/>
            <pc:sldMk cId="0" sldId="265"/>
            <ac:picMk id="3" creationId="{B6D089B7-54E8-4895-F91C-33244F35E1B0}"/>
          </ac:picMkLst>
        </pc:picChg>
        <pc:picChg chg="add mod modCrop">
          <ac:chgData name="Caitlyn Lefebvre" userId="8c5197c8b1eab328" providerId="LiveId" clId="{E9EC0AD7-0E0A-41D3-9DC6-B6AA2E054CAD}" dt="2025-10-14T19:16:21.233" v="3213" actId="1076"/>
          <ac:picMkLst>
            <pc:docMk/>
            <pc:sldMk cId="0" sldId="265"/>
            <ac:picMk id="5" creationId="{40E73676-7B30-7FC1-FDB2-353D5D181663}"/>
          </ac:picMkLst>
        </pc:picChg>
        <pc:picChg chg="add mod">
          <ac:chgData name="Caitlyn Lefebvre" userId="8c5197c8b1eab328" providerId="LiveId" clId="{E9EC0AD7-0E0A-41D3-9DC6-B6AA2E054CAD}" dt="2025-10-14T18:53:29.923" v="2206" actId="1076"/>
          <ac:picMkLst>
            <pc:docMk/>
            <pc:sldMk cId="0" sldId="265"/>
            <ac:picMk id="7" creationId="{906D211B-E891-CA79-0333-5DF2C2CC157A}"/>
          </ac:picMkLst>
        </pc:picChg>
      </pc:sldChg>
      <pc:sldChg chg="del">
        <pc:chgData name="Caitlyn Lefebvre" userId="8c5197c8b1eab328" providerId="LiveId" clId="{E9EC0AD7-0E0A-41D3-9DC6-B6AA2E054CAD}" dt="2025-10-14T19:12:21.369" v="3164" actId="2696"/>
        <pc:sldMkLst>
          <pc:docMk/>
          <pc:sldMk cId="0" sldId="266"/>
        </pc:sldMkLst>
      </pc:sldChg>
      <pc:sldChg chg="del">
        <pc:chgData name="Caitlyn Lefebvre" userId="8c5197c8b1eab328" providerId="LiveId" clId="{E9EC0AD7-0E0A-41D3-9DC6-B6AA2E054CAD}" dt="2025-10-14T19:12:23.699" v="3165" actId="2696"/>
        <pc:sldMkLst>
          <pc:docMk/>
          <pc:sldMk cId="0" sldId="267"/>
        </pc:sldMkLst>
      </pc:sldChg>
      <pc:sldChg chg="del">
        <pc:chgData name="Caitlyn Lefebvre" userId="8c5197c8b1eab328" providerId="LiveId" clId="{E9EC0AD7-0E0A-41D3-9DC6-B6AA2E054CAD}" dt="2025-10-14T19:12:25.967" v="3166" actId="2696"/>
        <pc:sldMkLst>
          <pc:docMk/>
          <pc:sldMk cId="0" sldId="268"/>
        </pc:sldMkLst>
      </pc:sldChg>
      <pc:sldChg chg="del">
        <pc:chgData name="Caitlyn Lefebvre" userId="8c5197c8b1eab328" providerId="LiveId" clId="{E9EC0AD7-0E0A-41D3-9DC6-B6AA2E054CAD}" dt="2025-10-14T19:12:28.102" v="3167" actId="2696"/>
        <pc:sldMkLst>
          <pc:docMk/>
          <pc:sldMk cId="0" sldId="269"/>
        </pc:sldMkLst>
      </pc:sldChg>
      <pc:sldChg chg="del">
        <pc:chgData name="Caitlyn Lefebvre" userId="8c5197c8b1eab328" providerId="LiveId" clId="{E9EC0AD7-0E0A-41D3-9DC6-B6AA2E054CAD}" dt="2025-10-14T19:12:30.460" v="3168" actId="2696"/>
        <pc:sldMkLst>
          <pc:docMk/>
          <pc:sldMk cId="0" sldId="270"/>
        </pc:sldMkLst>
      </pc:sldChg>
      <pc:sldChg chg="del">
        <pc:chgData name="Caitlyn Lefebvre" userId="8c5197c8b1eab328" providerId="LiveId" clId="{E9EC0AD7-0E0A-41D3-9DC6-B6AA2E054CAD}" dt="2025-10-14T19:12:32.877" v="3169" actId="2696"/>
        <pc:sldMkLst>
          <pc:docMk/>
          <pc:sldMk cId="0" sldId="271"/>
        </pc:sldMkLst>
      </pc:sldChg>
      <pc:sldChg chg="del">
        <pc:chgData name="Caitlyn Lefebvre" userId="8c5197c8b1eab328" providerId="LiveId" clId="{E9EC0AD7-0E0A-41D3-9DC6-B6AA2E054CAD}" dt="2025-10-14T19:12:35.401" v="3170" actId="2696"/>
        <pc:sldMkLst>
          <pc:docMk/>
          <pc:sldMk cId="0" sldId="272"/>
        </pc:sldMkLst>
      </pc:sldChg>
      <pc:sldChg chg="modSp del mod">
        <pc:chgData name="Caitlyn Lefebvre" userId="8c5197c8b1eab328" providerId="LiveId" clId="{E9EC0AD7-0E0A-41D3-9DC6-B6AA2E054CAD}" dt="2025-10-14T19:12:37.939" v="3171" actId="2696"/>
        <pc:sldMkLst>
          <pc:docMk/>
          <pc:sldMk cId="0" sldId="273"/>
        </pc:sldMkLst>
        <pc:spChg chg="mod">
          <ac:chgData name="Caitlyn Lefebvre" userId="8c5197c8b1eab328" providerId="LiveId" clId="{E9EC0AD7-0E0A-41D3-9DC6-B6AA2E054CAD}" dt="2025-10-14T19:04:32.857" v="2879" actId="20577"/>
          <ac:spMkLst>
            <pc:docMk/>
            <pc:sldMk cId="0" sldId="273"/>
            <ac:spMk id="558" creationId="{00000000-0000-0000-0000-000000000000}"/>
          </ac:spMkLst>
        </pc:spChg>
      </pc:sldChg>
      <pc:sldChg chg="del">
        <pc:chgData name="Caitlyn Lefebvre" userId="8c5197c8b1eab328" providerId="LiveId" clId="{E9EC0AD7-0E0A-41D3-9DC6-B6AA2E054CAD}" dt="2025-10-14T19:12:40.063" v="3172" actId="2696"/>
        <pc:sldMkLst>
          <pc:docMk/>
          <pc:sldMk cId="0" sldId="274"/>
        </pc:sldMkLst>
      </pc:sldChg>
      <pc:sldChg chg="del">
        <pc:chgData name="Caitlyn Lefebvre" userId="8c5197c8b1eab328" providerId="LiveId" clId="{E9EC0AD7-0E0A-41D3-9DC6-B6AA2E054CAD}" dt="2025-10-14T19:12:42.471" v="3173" actId="2696"/>
        <pc:sldMkLst>
          <pc:docMk/>
          <pc:sldMk cId="0" sldId="275"/>
        </pc:sldMkLst>
      </pc:sldChg>
      <pc:sldChg chg="del">
        <pc:chgData name="Caitlyn Lefebvre" userId="8c5197c8b1eab328" providerId="LiveId" clId="{E9EC0AD7-0E0A-41D3-9DC6-B6AA2E054CAD}" dt="2025-10-14T19:12:44.817" v="3174" actId="2696"/>
        <pc:sldMkLst>
          <pc:docMk/>
          <pc:sldMk cId="0" sldId="276"/>
        </pc:sldMkLst>
      </pc:sldChg>
      <pc:sldChg chg="del">
        <pc:chgData name="Caitlyn Lefebvre" userId="8c5197c8b1eab328" providerId="LiveId" clId="{E9EC0AD7-0E0A-41D3-9DC6-B6AA2E054CAD}" dt="2025-10-14T19:12:46.906" v="3175" actId="2696"/>
        <pc:sldMkLst>
          <pc:docMk/>
          <pc:sldMk cId="0" sldId="277"/>
        </pc:sldMkLst>
      </pc:sldChg>
      <pc:sldChg chg="del">
        <pc:chgData name="Caitlyn Lefebvre" userId="8c5197c8b1eab328" providerId="LiveId" clId="{E9EC0AD7-0E0A-41D3-9DC6-B6AA2E054CAD}" dt="2025-10-14T19:12:49.089" v="3176" actId="2696"/>
        <pc:sldMkLst>
          <pc:docMk/>
          <pc:sldMk cId="0" sldId="278"/>
        </pc:sldMkLst>
      </pc:sldChg>
      <pc:sldChg chg="del">
        <pc:chgData name="Caitlyn Lefebvre" userId="8c5197c8b1eab328" providerId="LiveId" clId="{E9EC0AD7-0E0A-41D3-9DC6-B6AA2E054CAD}" dt="2025-10-14T19:12:51.393" v="3177" actId="2696"/>
        <pc:sldMkLst>
          <pc:docMk/>
          <pc:sldMk cId="0" sldId="279"/>
        </pc:sldMkLst>
      </pc:sldChg>
      <pc:sldChg chg="del">
        <pc:chgData name="Caitlyn Lefebvre" userId="8c5197c8b1eab328" providerId="LiveId" clId="{E9EC0AD7-0E0A-41D3-9DC6-B6AA2E054CAD}" dt="2025-10-14T19:12:53.567" v="3178" actId="2696"/>
        <pc:sldMkLst>
          <pc:docMk/>
          <pc:sldMk cId="0" sldId="280"/>
        </pc:sldMkLst>
      </pc:sldChg>
      <pc:sldChg chg="del">
        <pc:chgData name="Caitlyn Lefebvre" userId="8c5197c8b1eab328" providerId="LiveId" clId="{E9EC0AD7-0E0A-41D3-9DC6-B6AA2E054CAD}" dt="2025-10-14T19:12:55.743" v="3179" actId="2696"/>
        <pc:sldMkLst>
          <pc:docMk/>
          <pc:sldMk cId="0" sldId="281"/>
        </pc:sldMkLst>
      </pc:sldChg>
      <pc:sldChg chg="addSp delSp modSp mod ord modNotes">
        <pc:chgData name="Caitlyn Lefebvre" userId="8c5197c8b1eab328" providerId="LiveId" clId="{E9EC0AD7-0E0A-41D3-9DC6-B6AA2E054CAD}" dt="2025-10-14T19:10:15.289" v="3100" actId="1076"/>
        <pc:sldMkLst>
          <pc:docMk/>
          <pc:sldMk cId="0" sldId="282"/>
        </pc:sldMkLst>
        <pc:spChg chg="mod">
          <ac:chgData name="Caitlyn Lefebvre" userId="8c5197c8b1eab328" providerId="LiveId" clId="{E9EC0AD7-0E0A-41D3-9DC6-B6AA2E054CAD}" dt="2025-10-14T19:07:06.457" v="3089" actId="20577"/>
          <ac:spMkLst>
            <pc:docMk/>
            <pc:sldMk cId="0" sldId="282"/>
            <ac:spMk id="785" creationId="{00000000-0000-0000-0000-000000000000}"/>
          </ac:spMkLst>
        </pc:spChg>
        <pc:spChg chg="mod">
          <ac:chgData name="Caitlyn Lefebvre" userId="8c5197c8b1eab328" providerId="LiveId" clId="{E9EC0AD7-0E0A-41D3-9DC6-B6AA2E054CAD}" dt="2025-10-14T19:06:59.988" v="3067" actId="20577"/>
          <ac:spMkLst>
            <pc:docMk/>
            <pc:sldMk cId="0" sldId="282"/>
            <ac:spMk id="786" creationId="{00000000-0000-0000-0000-000000000000}"/>
          </ac:spMkLst>
        </pc:spChg>
        <pc:spChg chg="mod">
          <ac:chgData name="Caitlyn Lefebvre" userId="8c5197c8b1eab328" providerId="LiveId" clId="{E9EC0AD7-0E0A-41D3-9DC6-B6AA2E054CAD}" dt="2025-10-14T19:05:41.062" v="2901" actId="20577"/>
          <ac:spMkLst>
            <pc:docMk/>
            <pc:sldMk cId="0" sldId="282"/>
            <ac:spMk id="789" creationId="{00000000-0000-0000-0000-000000000000}"/>
          </ac:spMkLst>
        </pc:spChg>
        <pc:spChg chg="mod">
          <ac:chgData name="Caitlyn Lefebvre" userId="8c5197c8b1eab328" providerId="LiveId" clId="{E9EC0AD7-0E0A-41D3-9DC6-B6AA2E054CAD}" dt="2025-10-14T19:06:54.590" v="3049" actId="20577"/>
          <ac:spMkLst>
            <pc:docMk/>
            <pc:sldMk cId="0" sldId="282"/>
            <ac:spMk id="790" creationId="{00000000-0000-0000-0000-000000000000}"/>
          </ac:spMkLst>
        </pc:spChg>
        <pc:spChg chg="mod">
          <ac:chgData name="Caitlyn Lefebvre" userId="8c5197c8b1eab328" providerId="LiveId" clId="{E9EC0AD7-0E0A-41D3-9DC6-B6AA2E054CAD}" dt="2025-10-14T19:06:41.078" v="2987" actId="20577"/>
          <ac:spMkLst>
            <pc:docMk/>
            <pc:sldMk cId="0" sldId="282"/>
            <ac:spMk id="791" creationId="{00000000-0000-0000-0000-000000000000}"/>
          </ac:spMkLst>
        </pc:spChg>
        <pc:picChg chg="add mod">
          <ac:chgData name="Caitlyn Lefebvre" userId="8c5197c8b1eab328" providerId="LiveId" clId="{E9EC0AD7-0E0A-41D3-9DC6-B6AA2E054CAD}" dt="2025-10-14T19:09:26.780" v="3094" actId="1076"/>
          <ac:picMkLst>
            <pc:docMk/>
            <pc:sldMk cId="0" sldId="282"/>
            <ac:picMk id="3" creationId="{7BDF061F-0FF9-6DCA-AB3E-8D7D02D69E05}"/>
          </ac:picMkLst>
        </pc:picChg>
        <pc:picChg chg="add mod">
          <ac:chgData name="Caitlyn Lefebvre" userId="8c5197c8b1eab328" providerId="LiveId" clId="{E9EC0AD7-0E0A-41D3-9DC6-B6AA2E054CAD}" dt="2025-10-14T19:10:15.289" v="3100" actId="1076"/>
          <ac:picMkLst>
            <pc:docMk/>
            <pc:sldMk cId="0" sldId="282"/>
            <ac:picMk id="5" creationId="{1168A23E-0C66-B2AD-B810-0350802521C1}"/>
          </ac:picMkLst>
        </pc:picChg>
        <pc:picChg chg="del">
          <ac:chgData name="Caitlyn Lefebvre" userId="8c5197c8b1eab328" providerId="LiveId" clId="{E9EC0AD7-0E0A-41D3-9DC6-B6AA2E054CAD}" dt="2025-10-14T19:05:46.484" v="2903" actId="21"/>
          <ac:picMkLst>
            <pc:docMk/>
            <pc:sldMk cId="0" sldId="282"/>
            <ac:picMk id="787" creationId="{00000000-0000-0000-0000-000000000000}"/>
          </ac:picMkLst>
        </pc:picChg>
        <pc:picChg chg="del">
          <ac:chgData name="Caitlyn Lefebvre" userId="8c5197c8b1eab328" providerId="LiveId" clId="{E9EC0AD7-0E0A-41D3-9DC6-B6AA2E054CAD}" dt="2025-10-14T19:05:44.073" v="2902" actId="21"/>
          <ac:picMkLst>
            <pc:docMk/>
            <pc:sldMk cId="0" sldId="282"/>
            <ac:picMk id="788" creationId="{00000000-0000-0000-0000-000000000000}"/>
          </ac:picMkLst>
        </pc:picChg>
      </pc:sldChg>
      <pc:sldChg chg="del">
        <pc:chgData name="Caitlyn Lefebvre" userId="8c5197c8b1eab328" providerId="LiveId" clId="{E9EC0AD7-0E0A-41D3-9DC6-B6AA2E054CAD}" dt="2025-10-14T19:12:58.030" v="3180" actId="2696"/>
        <pc:sldMkLst>
          <pc:docMk/>
          <pc:sldMk cId="0" sldId="283"/>
        </pc:sldMkLst>
      </pc:sldChg>
      <pc:sldChg chg="del">
        <pc:chgData name="Caitlyn Lefebvre" userId="8c5197c8b1eab328" providerId="LiveId" clId="{E9EC0AD7-0E0A-41D3-9DC6-B6AA2E054CAD}" dt="2025-10-14T19:13:00.534" v="3181" actId="2696"/>
        <pc:sldMkLst>
          <pc:docMk/>
          <pc:sldMk cId="0" sldId="284"/>
        </pc:sldMkLst>
      </pc:sldChg>
      <pc:sldChg chg="del">
        <pc:chgData name="Caitlyn Lefebvre" userId="8c5197c8b1eab328" providerId="LiveId" clId="{E9EC0AD7-0E0A-41D3-9DC6-B6AA2E054CAD}" dt="2025-10-14T19:13:02.536" v="3182" actId="2696"/>
        <pc:sldMkLst>
          <pc:docMk/>
          <pc:sldMk cId="0" sldId="285"/>
        </pc:sldMkLst>
      </pc:sldChg>
      <pc:sldChg chg="del">
        <pc:chgData name="Caitlyn Lefebvre" userId="8c5197c8b1eab328" providerId="LiveId" clId="{E9EC0AD7-0E0A-41D3-9DC6-B6AA2E054CAD}" dt="2025-10-14T19:13:04.963" v="3183" actId="2696"/>
        <pc:sldMkLst>
          <pc:docMk/>
          <pc:sldMk cId="0" sldId="286"/>
        </pc:sldMkLst>
      </pc:sldChg>
      <pc:sldChg chg="del">
        <pc:chgData name="Caitlyn Lefebvre" userId="8c5197c8b1eab328" providerId="LiveId" clId="{E9EC0AD7-0E0A-41D3-9DC6-B6AA2E054CAD}" dt="2025-10-14T19:13:06.965" v="3184" actId="2696"/>
        <pc:sldMkLst>
          <pc:docMk/>
          <pc:sldMk cId="0" sldId="287"/>
        </pc:sldMkLst>
      </pc:sldChg>
      <pc:sldChg chg="del">
        <pc:chgData name="Caitlyn Lefebvre" userId="8c5197c8b1eab328" providerId="LiveId" clId="{E9EC0AD7-0E0A-41D3-9DC6-B6AA2E054CAD}" dt="2025-10-14T19:13:13.241" v="3185" actId="2696"/>
        <pc:sldMkLst>
          <pc:docMk/>
          <pc:sldMk cId="0" sldId="288"/>
        </pc:sldMkLst>
      </pc:sldChg>
      <pc:sldChg chg="del">
        <pc:chgData name="Caitlyn Lefebvre" userId="8c5197c8b1eab328" providerId="LiveId" clId="{E9EC0AD7-0E0A-41D3-9DC6-B6AA2E054CAD}" dt="2025-10-14T19:13:15.869" v="3186" actId="2696"/>
        <pc:sldMkLst>
          <pc:docMk/>
          <pc:sldMk cId="0" sldId="289"/>
        </pc:sldMkLst>
      </pc:sldChg>
      <pc:sldChg chg="delSp modSp mod ord modNotes">
        <pc:chgData name="Caitlyn Lefebvre" userId="8c5197c8b1eab328" providerId="LiveId" clId="{E9EC0AD7-0E0A-41D3-9DC6-B6AA2E054CAD}" dt="2025-10-14T19:11:07.481" v="3161" actId="478"/>
        <pc:sldMkLst>
          <pc:docMk/>
          <pc:sldMk cId="0" sldId="290"/>
        </pc:sldMkLst>
        <pc:spChg chg="mod">
          <ac:chgData name="Caitlyn Lefebvre" userId="8c5197c8b1eab328" providerId="LiveId" clId="{E9EC0AD7-0E0A-41D3-9DC6-B6AA2E054CAD}" dt="2025-10-14T19:11:01.801" v="3160" actId="255"/>
          <ac:spMkLst>
            <pc:docMk/>
            <pc:sldMk cId="0" sldId="290"/>
            <ac:spMk id="936" creationId="{00000000-0000-0000-0000-000000000000}"/>
          </ac:spMkLst>
        </pc:spChg>
        <pc:spChg chg="del">
          <ac:chgData name="Caitlyn Lefebvre" userId="8c5197c8b1eab328" providerId="LiveId" clId="{E9EC0AD7-0E0A-41D3-9DC6-B6AA2E054CAD}" dt="2025-10-14T19:10:52.571" v="3156" actId="478"/>
          <ac:spMkLst>
            <pc:docMk/>
            <pc:sldMk cId="0" sldId="290"/>
            <ac:spMk id="937" creationId="{00000000-0000-0000-0000-000000000000}"/>
          </ac:spMkLst>
        </pc:spChg>
        <pc:spChg chg="del">
          <ac:chgData name="Caitlyn Lefebvre" userId="8c5197c8b1eab328" providerId="LiveId" clId="{E9EC0AD7-0E0A-41D3-9DC6-B6AA2E054CAD}" dt="2025-10-14T19:10:54.588" v="3158" actId="478"/>
          <ac:spMkLst>
            <pc:docMk/>
            <pc:sldMk cId="0" sldId="290"/>
            <ac:spMk id="938" creationId="{00000000-0000-0000-0000-000000000000}"/>
          </ac:spMkLst>
        </pc:spChg>
        <pc:spChg chg="del">
          <ac:chgData name="Caitlyn Lefebvre" userId="8c5197c8b1eab328" providerId="LiveId" clId="{E9EC0AD7-0E0A-41D3-9DC6-B6AA2E054CAD}" dt="2025-10-14T19:10:55.959" v="3159" actId="478"/>
          <ac:spMkLst>
            <pc:docMk/>
            <pc:sldMk cId="0" sldId="290"/>
            <ac:spMk id="939" creationId="{00000000-0000-0000-0000-000000000000}"/>
          </ac:spMkLst>
        </pc:spChg>
        <pc:spChg chg="del">
          <ac:chgData name="Caitlyn Lefebvre" userId="8c5197c8b1eab328" providerId="LiveId" clId="{E9EC0AD7-0E0A-41D3-9DC6-B6AA2E054CAD}" dt="2025-10-14T19:11:07.481" v="3161" actId="478"/>
          <ac:spMkLst>
            <pc:docMk/>
            <pc:sldMk cId="0" sldId="290"/>
            <ac:spMk id="949" creationId="{00000000-0000-0000-0000-000000000000}"/>
          </ac:spMkLst>
        </pc:spChg>
        <pc:grpChg chg="del">
          <ac:chgData name="Caitlyn Lefebvre" userId="8c5197c8b1eab328" providerId="LiveId" clId="{E9EC0AD7-0E0A-41D3-9DC6-B6AA2E054CAD}" dt="2025-10-14T19:10:50.862" v="3155" actId="478"/>
          <ac:grpSpMkLst>
            <pc:docMk/>
            <pc:sldMk cId="0" sldId="290"/>
            <ac:grpSpMk id="940" creationId="{00000000-0000-0000-0000-000000000000}"/>
          </ac:grpSpMkLst>
        </pc:grpChg>
        <pc:grpChg chg="del">
          <ac:chgData name="Caitlyn Lefebvre" userId="8c5197c8b1eab328" providerId="LiveId" clId="{E9EC0AD7-0E0A-41D3-9DC6-B6AA2E054CAD}" dt="2025-10-14T19:10:53.733" v="3157" actId="478"/>
          <ac:grpSpMkLst>
            <pc:docMk/>
            <pc:sldMk cId="0" sldId="290"/>
            <ac:grpSpMk id="944" creationId="{00000000-0000-0000-0000-000000000000}"/>
          </ac:grpSpMkLst>
        </pc:grpChg>
      </pc:sldChg>
      <pc:sldChg chg="del">
        <pc:chgData name="Caitlyn Lefebvre" userId="8c5197c8b1eab328" providerId="LiveId" clId="{E9EC0AD7-0E0A-41D3-9DC6-B6AA2E054CAD}" dt="2025-10-14T19:13:19.219" v="3187" actId="2696"/>
        <pc:sldMkLst>
          <pc:docMk/>
          <pc:sldMk cId="2799576854" sldId="291"/>
        </pc:sldMkLst>
      </pc:sldChg>
      <pc:sldChg chg="del">
        <pc:chgData name="Caitlyn Lefebvre" userId="8c5197c8b1eab328" providerId="LiveId" clId="{E9EC0AD7-0E0A-41D3-9DC6-B6AA2E054CAD}" dt="2025-10-14T19:13:22.026" v="3188" actId="2696"/>
        <pc:sldMkLst>
          <pc:docMk/>
          <pc:sldMk cId="2161668108" sldId="292"/>
        </pc:sldMkLst>
      </pc:sldChg>
      <pc:sldChg chg="del">
        <pc:chgData name="Caitlyn Lefebvre" userId="8c5197c8b1eab328" providerId="LiveId" clId="{E9EC0AD7-0E0A-41D3-9DC6-B6AA2E054CAD}" dt="2025-10-14T19:13:24.624" v="3189" actId="2696"/>
        <pc:sldMkLst>
          <pc:docMk/>
          <pc:sldMk cId="0" sldId="293"/>
        </pc:sldMkLst>
      </pc:sldChg>
      <pc:sldChg chg="del">
        <pc:chgData name="Caitlyn Lefebvre" userId="8c5197c8b1eab328" providerId="LiveId" clId="{E9EC0AD7-0E0A-41D3-9DC6-B6AA2E054CAD}" dt="2025-10-14T19:13:26.669" v="3190" actId="2696"/>
        <pc:sldMkLst>
          <pc:docMk/>
          <pc:sldMk cId="0" sldId="294"/>
        </pc:sldMkLst>
      </pc:sldChg>
      <pc:sldChg chg="del">
        <pc:chgData name="Caitlyn Lefebvre" userId="8c5197c8b1eab328" providerId="LiveId" clId="{E9EC0AD7-0E0A-41D3-9DC6-B6AA2E054CAD}" dt="2025-10-14T19:13:34.141" v="3191" actId="2696"/>
        <pc:sldMkLst>
          <pc:docMk/>
          <pc:sldMk cId="0" sldId="295"/>
        </pc:sldMkLst>
      </pc:sldChg>
      <pc:sldChg chg="del">
        <pc:chgData name="Caitlyn Lefebvre" userId="8c5197c8b1eab328" providerId="LiveId" clId="{E9EC0AD7-0E0A-41D3-9DC6-B6AA2E054CAD}" dt="2025-10-14T19:13:36.519" v="3192" actId="2696"/>
        <pc:sldMkLst>
          <pc:docMk/>
          <pc:sldMk cId="0" sldId="296"/>
        </pc:sldMkLst>
      </pc:sldChg>
      <pc:sldChg chg="del">
        <pc:chgData name="Caitlyn Lefebvre" userId="8c5197c8b1eab328" providerId="LiveId" clId="{E9EC0AD7-0E0A-41D3-9DC6-B6AA2E054CAD}" dt="2025-10-14T19:13:39.214" v="3193" actId="2696"/>
        <pc:sldMkLst>
          <pc:docMk/>
          <pc:sldMk cId="0" sldId="297"/>
        </pc:sldMkLst>
      </pc:sldChg>
      <pc:sldChg chg="del">
        <pc:chgData name="Caitlyn Lefebvre" userId="8c5197c8b1eab328" providerId="LiveId" clId="{E9EC0AD7-0E0A-41D3-9DC6-B6AA2E054CAD}" dt="2025-10-14T19:13:41.435" v="3194" actId="2696"/>
        <pc:sldMkLst>
          <pc:docMk/>
          <pc:sldMk cId="0" sldId="298"/>
        </pc:sldMkLst>
      </pc:sldChg>
      <pc:sldChg chg="del">
        <pc:chgData name="Caitlyn Lefebvre" userId="8c5197c8b1eab328" providerId="LiveId" clId="{E9EC0AD7-0E0A-41D3-9DC6-B6AA2E054CAD}" dt="2025-10-14T19:13:43.373" v="3195" actId="2696"/>
        <pc:sldMkLst>
          <pc:docMk/>
          <pc:sldMk cId="0" sldId="299"/>
        </pc:sldMkLst>
      </pc:sldChg>
      <pc:sldChg chg="del">
        <pc:chgData name="Caitlyn Lefebvre" userId="8c5197c8b1eab328" providerId="LiveId" clId="{E9EC0AD7-0E0A-41D3-9DC6-B6AA2E054CAD}" dt="2025-10-14T19:13:45.320" v="3196" actId="2696"/>
        <pc:sldMkLst>
          <pc:docMk/>
          <pc:sldMk cId="0" sldId="300"/>
        </pc:sldMkLst>
      </pc:sldChg>
      <pc:sldChg chg="del">
        <pc:chgData name="Caitlyn Lefebvre" userId="8c5197c8b1eab328" providerId="LiveId" clId="{E9EC0AD7-0E0A-41D3-9DC6-B6AA2E054CAD}" dt="2025-10-14T19:13:47.702" v="3197" actId="2696"/>
        <pc:sldMkLst>
          <pc:docMk/>
          <pc:sldMk cId="0" sldId="301"/>
        </pc:sldMkLst>
      </pc:sldChg>
      <pc:sldChg chg="del">
        <pc:chgData name="Caitlyn Lefebvre" userId="8c5197c8b1eab328" providerId="LiveId" clId="{E9EC0AD7-0E0A-41D3-9DC6-B6AA2E054CAD}" dt="2025-10-14T19:13:49.700" v="3198" actId="2696"/>
        <pc:sldMkLst>
          <pc:docMk/>
          <pc:sldMk cId="0" sldId="302"/>
        </pc:sldMkLst>
      </pc:sldChg>
      <pc:sldChg chg="del">
        <pc:chgData name="Caitlyn Lefebvre" userId="8c5197c8b1eab328" providerId="LiveId" clId="{E9EC0AD7-0E0A-41D3-9DC6-B6AA2E054CAD}" dt="2025-10-14T19:13:51.854" v="3199" actId="2696"/>
        <pc:sldMkLst>
          <pc:docMk/>
          <pc:sldMk cId="0" sldId="303"/>
        </pc:sldMkLst>
      </pc:sldChg>
      <pc:sldChg chg="del">
        <pc:chgData name="Caitlyn Lefebvre" userId="8c5197c8b1eab328" providerId="LiveId" clId="{E9EC0AD7-0E0A-41D3-9DC6-B6AA2E054CAD}" dt="2025-10-14T19:13:53.757" v="3200" actId="2696"/>
        <pc:sldMkLst>
          <pc:docMk/>
          <pc:sldMk cId="0" sldId="304"/>
        </pc:sldMkLst>
      </pc:sldChg>
      <pc:sldChg chg="del">
        <pc:chgData name="Caitlyn Lefebvre" userId="8c5197c8b1eab328" providerId="LiveId" clId="{E9EC0AD7-0E0A-41D3-9DC6-B6AA2E054CAD}" dt="2025-10-14T19:13:56.111" v="3201" actId="2696"/>
        <pc:sldMkLst>
          <pc:docMk/>
          <pc:sldMk cId="0" sldId="305"/>
        </pc:sldMkLst>
      </pc:sldChg>
      <pc:sldChg chg="del">
        <pc:chgData name="Caitlyn Lefebvre" userId="8c5197c8b1eab328" providerId="LiveId" clId="{E9EC0AD7-0E0A-41D3-9DC6-B6AA2E054CAD}" dt="2025-10-14T19:13:58.135" v="3202" actId="2696"/>
        <pc:sldMkLst>
          <pc:docMk/>
          <pc:sldMk cId="0" sldId="306"/>
        </pc:sldMkLst>
      </pc:sldChg>
      <pc:sldChg chg="del">
        <pc:chgData name="Caitlyn Lefebvre" userId="8c5197c8b1eab328" providerId="LiveId" clId="{E9EC0AD7-0E0A-41D3-9DC6-B6AA2E054CAD}" dt="2025-10-14T19:13:59.932" v="3203" actId="2696"/>
        <pc:sldMkLst>
          <pc:docMk/>
          <pc:sldMk cId="0" sldId="307"/>
        </pc:sldMkLst>
      </pc:sldChg>
      <pc:sldChg chg="del">
        <pc:chgData name="Caitlyn Lefebvre" userId="8c5197c8b1eab328" providerId="LiveId" clId="{E9EC0AD7-0E0A-41D3-9DC6-B6AA2E054CAD}" dt="2025-10-14T19:14:02.090" v="3204" actId="2696"/>
        <pc:sldMkLst>
          <pc:docMk/>
          <pc:sldMk cId="0" sldId="308"/>
        </pc:sldMkLst>
      </pc:sldChg>
      <pc:sldChg chg="del">
        <pc:chgData name="Caitlyn Lefebvre" userId="8c5197c8b1eab328" providerId="LiveId" clId="{E9EC0AD7-0E0A-41D3-9DC6-B6AA2E054CAD}" dt="2025-10-14T19:14:04.184" v="3205" actId="2696"/>
        <pc:sldMkLst>
          <pc:docMk/>
          <pc:sldMk cId="0" sldId="309"/>
        </pc:sldMkLst>
      </pc:sldChg>
      <pc:sldChg chg="del">
        <pc:chgData name="Caitlyn Lefebvre" userId="8c5197c8b1eab328" providerId="LiveId" clId="{E9EC0AD7-0E0A-41D3-9DC6-B6AA2E054CAD}" dt="2025-10-14T19:14:06.917" v="3206" actId="2696"/>
        <pc:sldMkLst>
          <pc:docMk/>
          <pc:sldMk cId="0" sldId="310"/>
        </pc:sldMkLst>
      </pc:sldChg>
      <pc:sldMasterChg chg="delSldLayout">
        <pc:chgData name="Caitlyn Lefebvre" userId="8c5197c8b1eab328" providerId="LiveId" clId="{E9EC0AD7-0E0A-41D3-9DC6-B6AA2E054CAD}" dt="2025-10-14T19:13:22.026" v="3188" actId="2696"/>
        <pc:sldMasterMkLst>
          <pc:docMk/>
          <pc:sldMasterMk cId="0" sldId="2147483678"/>
        </pc:sldMasterMkLst>
        <pc:sldLayoutChg chg="del">
          <pc:chgData name="Caitlyn Lefebvre" userId="8c5197c8b1eab328" providerId="LiveId" clId="{E9EC0AD7-0E0A-41D3-9DC6-B6AA2E054CAD}" dt="2025-10-14T19:12:18.909" v="3163" actId="2696"/>
          <pc:sldLayoutMkLst>
            <pc:docMk/>
            <pc:sldMasterMk cId="0" sldId="2147483678"/>
            <pc:sldLayoutMk cId="0" sldId="2147483649"/>
          </pc:sldLayoutMkLst>
        </pc:sldLayoutChg>
        <pc:sldLayoutChg chg="del">
          <pc:chgData name="Caitlyn Lefebvre" userId="8c5197c8b1eab328" providerId="LiveId" clId="{E9EC0AD7-0E0A-41D3-9DC6-B6AA2E054CAD}" dt="2025-10-14T19:13:19.219" v="3187" actId="2696"/>
          <pc:sldLayoutMkLst>
            <pc:docMk/>
            <pc:sldMasterMk cId="0" sldId="2147483678"/>
            <pc:sldLayoutMk cId="0" sldId="2147483652"/>
          </pc:sldLayoutMkLst>
        </pc:sldLayoutChg>
        <pc:sldLayoutChg chg="del">
          <pc:chgData name="Caitlyn Lefebvre" userId="8c5197c8b1eab328" providerId="LiveId" clId="{E9EC0AD7-0E0A-41D3-9DC6-B6AA2E054CAD}" dt="2025-10-14T19:12:15.684" v="3162" actId="2696"/>
          <pc:sldLayoutMkLst>
            <pc:docMk/>
            <pc:sldMasterMk cId="0" sldId="2147483678"/>
            <pc:sldLayoutMk cId="0" sldId="2147483654"/>
          </pc:sldLayoutMkLst>
        </pc:sldLayoutChg>
        <pc:sldLayoutChg chg="del">
          <pc:chgData name="Caitlyn Lefebvre" userId="8c5197c8b1eab328" providerId="LiveId" clId="{E9EC0AD7-0E0A-41D3-9DC6-B6AA2E054CAD}" dt="2025-10-14T19:12:28.102" v="3167" actId="2696"/>
          <pc:sldLayoutMkLst>
            <pc:docMk/>
            <pc:sldMasterMk cId="0" sldId="2147483678"/>
            <pc:sldLayoutMk cId="0" sldId="2147483656"/>
          </pc:sldLayoutMkLst>
        </pc:sldLayoutChg>
        <pc:sldLayoutChg chg="del">
          <pc:chgData name="Caitlyn Lefebvre" userId="8c5197c8b1eab328" providerId="LiveId" clId="{E9EC0AD7-0E0A-41D3-9DC6-B6AA2E054CAD}" dt="2025-10-14T19:12:32.877" v="3169" actId="2696"/>
          <pc:sldLayoutMkLst>
            <pc:docMk/>
            <pc:sldMasterMk cId="0" sldId="2147483678"/>
            <pc:sldLayoutMk cId="0" sldId="2147483657"/>
          </pc:sldLayoutMkLst>
        </pc:sldLayoutChg>
        <pc:sldLayoutChg chg="del">
          <pc:chgData name="Caitlyn Lefebvre" userId="8c5197c8b1eab328" providerId="LiveId" clId="{E9EC0AD7-0E0A-41D3-9DC6-B6AA2E054CAD}" dt="2025-10-14T19:13:15.869" v="3186" actId="2696"/>
          <pc:sldLayoutMkLst>
            <pc:docMk/>
            <pc:sldMasterMk cId="0" sldId="2147483678"/>
            <pc:sldLayoutMk cId="0" sldId="2147483660"/>
          </pc:sldLayoutMkLst>
        </pc:sldLayoutChg>
        <pc:sldLayoutChg chg="del">
          <pc:chgData name="Caitlyn Lefebvre" userId="8c5197c8b1eab328" providerId="LiveId" clId="{E9EC0AD7-0E0A-41D3-9DC6-B6AA2E054CAD}" dt="2025-10-14T19:13:22.026" v="3188" actId="2696"/>
          <pc:sldLayoutMkLst>
            <pc:docMk/>
            <pc:sldMasterMk cId="0" sldId="2147483678"/>
            <pc:sldLayoutMk cId="0" sldId="2147483661"/>
          </pc:sldLayoutMkLst>
        </pc:sldLayoutChg>
        <pc:sldLayoutChg chg="del">
          <pc:chgData name="Caitlyn Lefebvre" userId="8c5197c8b1eab328" providerId="LiveId" clId="{E9EC0AD7-0E0A-41D3-9DC6-B6AA2E054CAD}" dt="2025-10-14T19:12:25.967" v="3166" actId="2696"/>
          <pc:sldLayoutMkLst>
            <pc:docMk/>
            <pc:sldMasterMk cId="0" sldId="2147483678"/>
            <pc:sldLayoutMk cId="0" sldId="2147483662"/>
          </pc:sldLayoutMkLst>
        </pc:sldLayoutChg>
        <pc:sldLayoutChg chg="del">
          <pc:chgData name="Caitlyn Lefebvre" userId="8c5197c8b1eab328" providerId="LiveId" clId="{E9EC0AD7-0E0A-41D3-9DC6-B6AA2E054CAD}" dt="2025-10-14T19:12:30.460" v="3168" actId="2696"/>
          <pc:sldLayoutMkLst>
            <pc:docMk/>
            <pc:sldMasterMk cId="0" sldId="2147483678"/>
            <pc:sldLayoutMk cId="0" sldId="2147483663"/>
          </pc:sldLayoutMkLst>
        </pc:sldLayoutChg>
        <pc:sldLayoutChg chg="del">
          <pc:chgData name="Caitlyn Lefebvre" userId="8c5197c8b1eab328" providerId="LiveId" clId="{E9EC0AD7-0E0A-41D3-9DC6-B6AA2E054CAD}" dt="2025-10-14T19:12:44.817" v="3174" actId="2696"/>
          <pc:sldLayoutMkLst>
            <pc:docMk/>
            <pc:sldMasterMk cId="0" sldId="2147483678"/>
            <pc:sldLayoutMk cId="0" sldId="2147483664"/>
          </pc:sldLayoutMkLst>
        </pc:sldLayoutChg>
        <pc:sldLayoutChg chg="del">
          <pc:chgData name="Caitlyn Lefebvre" userId="8c5197c8b1eab328" providerId="LiveId" clId="{E9EC0AD7-0E0A-41D3-9DC6-B6AA2E054CAD}" dt="2025-10-14T19:12:42.471" v="3173" actId="2696"/>
          <pc:sldLayoutMkLst>
            <pc:docMk/>
            <pc:sldMasterMk cId="0" sldId="2147483678"/>
            <pc:sldLayoutMk cId="0" sldId="2147483665"/>
          </pc:sldLayoutMkLst>
        </pc:sldLayoutChg>
        <pc:sldLayoutChg chg="del">
          <pc:chgData name="Caitlyn Lefebvre" userId="8c5197c8b1eab328" providerId="LiveId" clId="{E9EC0AD7-0E0A-41D3-9DC6-B6AA2E054CAD}" dt="2025-10-14T19:12:21.369" v="3164" actId="2696"/>
          <pc:sldLayoutMkLst>
            <pc:docMk/>
            <pc:sldMasterMk cId="0" sldId="2147483678"/>
            <pc:sldLayoutMk cId="0" sldId="2147483669"/>
          </pc:sldLayoutMkLst>
        </pc:sldLayoutChg>
        <pc:sldLayoutChg chg="del">
          <pc:chgData name="Caitlyn Lefebvre" userId="8c5197c8b1eab328" providerId="LiveId" clId="{E9EC0AD7-0E0A-41D3-9DC6-B6AA2E054CAD}" dt="2025-10-14T19:12:23.699" v="3165" actId="2696"/>
          <pc:sldLayoutMkLst>
            <pc:docMk/>
            <pc:sldMasterMk cId="0" sldId="2147483678"/>
            <pc:sldLayoutMk cId="0" sldId="2147483670"/>
          </pc:sldLayoutMkLst>
        </pc:sldLayoutChg>
        <pc:sldLayoutChg chg="del">
          <pc:chgData name="Caitlyn Lefebvre" userId="8c5197c8b1eab328" providerId="LiveId" clId="{E9EC0AD7-0E0A-41D3-9DC6-B6AA2E054CAD}" dt="2025-10-14T19:12:35.401" v="3170" actId="2696"/>
          <pc:sldLayoutMkLst>
            <pc:docMk/>
            <pc:sldMasterMk cId="0" sldId="2147483678"/>
            <pc:sldLayoutMk cId="0" sldId="2147483671"/>
          </pc:sldLayoutMkLst>
        </pc:sldLayoutChg>
        <pc:sldLayoutChg chg="del">
          <pc:chgData name="Caitlyn Lefebvre" userId="8c5197c8b1eab328" providerId="LiveId" clId="{E9EC0AD7-0E0A-41D3-9DC6-B6AA2E054CAD}" dt="2025-10-14T19:12:37.939" v="3171" actId="2696"/>
          <pc:sldLayoutMkLst>
            <pc:docMk/>
            <pc:sldMasterMk cId="0" sldId="2147483678"/>
            <pc:sldLayoutMk cId="0" sldId="2147483672"/>
          </pc:sldLayoutMkLst>
        </pc:sldLayoutChg>
      </pc:sldMasterChg>
      <pc:sldMasterChg chg="del delSldLayout">
        <pc:chgData name="Caitlyn Lefebvre" userId="8c5197c8b1eab328" providerId="LiveId" clId="{E9EC0AD7-0E0A-41D3-9DC6-B6AA2E054CAD}" dt="2025-10-14T19:14:06.917" v="3206" actId="2696"/>
        <pc:sldMasterMkLst>
          <pc:docMk/>
          <pc:sldMasterMk cId="0" sldId="2147483679"/>
        </pc:sldMasterMkLst>
        <pc:sldLayoutChg chg="del">
          <pc:chgData name="Caitlyn Lefebvre" userId="8c5197c8b1eab328" providerId="LiveId" clId="{E9EC0AD7-0E0A-41D3-9DC6-B6AA2E054CAD}" dt="2025-10-14T19:14:06.917" v="3206" actId="2696"/>
          <pc:sldLayoutMkLst>
            <pc:docMk/>
            <pc:sldMasterMk cId="0" sldId="2147483679"/>
            <pc:sldLayoutMk cId="0" sldId="2147483676"/>
          </pc:sldLayoutMkLst>
        </pc:sldLayoutChg>
        <pc:sldLayoutChg chg="del">
          <pc:chgData name="Caitlyn Lefebvre" userId="8c5197c8b1eab328" providerId="LiveId" clId="{E9EC0AD7-0E0A-41D3-9DC6-B6AA2E054CAD}" dt="2025-10-14T19:14:04.184" v="3205" actId="2696"/>
          <pc:sldLayoutMkLst>
            <pc:docMk/>
            <pc:sldMasterMk cId="0" sldId="2147483679"/>
            <pc:sldLayoutMk cId="0" sldId="2147483677"/>
          </pc:sldLayoutMkLst>
        </pc:sldLayoutChg>
      </pc:sldMasterChg>
    </pc:docChg>
  </pc:docChgLst>
  <pc:docChgLst>
    <pc:chgData name="Guest User" providerId="Windows Live" clId="Web-{8990EC3F-907D-80D6-6D75-877EF3BADA28}"/>
    <pc:docChg chg="addSld modSld">
      <pc:chgData name="Guest User" userId="" providerId="Windows Live" clId="Web-{8990EC3F-907D-80D6-6D75-877EF3BADA28}" dt="2025-10-15T02:24:13.373" v="20" actId="1076"/>
      <pc:docMkLst>
        <pc:docMk/>
      </pc:docMkLst>
      <pc:sldChg chg="addSp modSp">
        <pc:chgData name="Guest User" userId="" providerId="Windows Live" clId="Web-{8990EC3F-907D-80D6-6D75-877EF3BADA28}" dt="2025-10-15T02:23:23.483" v="12" actId="1076"/>
        <pc:sldMkLst>
          <pc:docMk/>
          <pc:sldMk cId="0" sldId="257"/>
        </pc:sldMkLst>
        <pc:picChg chg="add mod">
          <ac:chgData name="Guest User" userId="" providerId="Windows Live" clId="Web-{8990EC3F-907D-80D6-6D75-877EF3BADA28}" dt="2025-10-15T02:23:23.483" v="12" actId="1076"/>
          <ac:picMkLst>
            <pc:docMk/>
            <pc:sldMk cId="0" sldId="257"/>
            <ac:picMk id="2" creationId="{1D7FCF3A-9797-46BB-BBA2-B1F6FF989137}"/>
          </ac:picMkLst>
        </pc:picChg>
        <pc:picChg chg="add mod">
          <ac:chgData name="Guest User" userId="" providerId="Windows Live" clId="Web-{8990EC3F-907D-80D6-6D75-877EF3BADA28}" dt="2025-10-15T02:23:17.731" v="10" actId="1076"/>
          <ac:picMkLst>
            <pc:docMk/>
            <pc:sldMk cId="0" sldId="257"/>
            <ac:picMk id="3" creationId="{CCF7CAB1-712B-FE85-5080-E42E41D67380}"/>
          </ac:picMkLst>
        </pc:picChg>
      </pc:sldChg>
      <pc:sldChg chg="addSp modSp add replId">
        <pc:chgData name="Guest User" userId="" providerId="Windows Live" clId="Web-{8990EC3F-907D-80D6-6D75-877EF3BADA28}" dt="2025-10-15T02:24:13.373" v="20" actId="1076"/>
        <pc:sldMkLst>
          <pc:docMk/>
          <pc:sldMk cId="2799576854" sldId="291"/>
        </pc:sldMkLst>
        <pc:picChg chg="add mod">
          <ac:chgData name="Guest User" userId="" providerId="Windows Live" clId="Web-{8990EC3F-907D-80D6-6D75-877EF3BADA28}" dt="2025-10-15T02:24:13.373" v="20" actId="1076"/>
          <ac:picMkLst>
            <pc:docMk/>
            <pc:sldMk cId="2799576854" sldId="291"/>
            <ac:picMk id="2" creationId="{0C3C3489-5E71-6A20-35FB-AFA1D835F244}"/>
          </ac:picMkLst>
        </pc:picChg>
      </pc:sldChg>
      <pc:sldChg chg="addSp modSp add replId">
        <pc:chgData name="Guest User" userId="" providerId="Windows Live" clId="Web-{8990EC3F-907D-80D6-6D75-877EF3BADA28}" dt="2025-10-15T02:23:54.056" v="18" actId="1076"/>
        <pc:sldMkLst>
          <pc:docMk/>
          <pc:sldMk cId="2161668108" sldId="292"/>
        </pc:sldMkLst>
        <pc:picChg chg="add mod">
          <ac:chgData name="Guest User" userId="" providerId="Windows Live" clId="Web-{8990EC3F-907D-80D6-6D75-877EF3BADA28}" dt="2025-10-15T02:23:54.056" v="18" actId="1076"/>
          <ac:picMkLst>
            <pc:docMk/>
            <pc:sldMk cId="2161668108" sldId="292"/>
            <ac:picMk id="2" creationId="{79A4A6B0-C576-0A9B-1F97-C1595BA8B49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eb5bab7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eb5bab7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BAC97484-8E58-ADCC-8FB7-226F04A13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431007ba2_0_208:notes">
            <a:extLst>
              <a:ext uri="{FF2B5EF4-FFF2-40B4-BE49-F238E27FC236}">
                <a16:creationId xmlns:a16="http://schemas.microsoft.com/office/drawing/2014/main" id="{89829285-9132-37F0-7ACC-319EAB3628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431007ba2_0_208:notes">
            <a:extLst>
              <a:ext uri="{FF2B5EF4-FFF2-40B4-BE49-F238E27FC236}">
                <a16:creationId xmlns:a16="http://schemas.microsoft.com/office/drawing/2014/main" id="{B592FEB9-DB73-596D-66BD-4B78DD556C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001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67FE7F07-50B6-EDF9-4CE0-B56BEAF0C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431007ba2_0_208:notes">
            <a:extLst>
              <a:ext uri="{FF2B5EF4-FFF2-40B4-BE49-F238E27FC236}">
                <a16:creationId xmlns:a16="http://schemas.microsoft.com/office/drawing/2014/main" id="{BE604DC0-F491-9305-0CCC-0495E64F52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431007ba2_0_208:notes">
            <a:extLst>
              <a:ext uri="{FF2B5EF4-FFF2-40B4-BE49-F238E27FC236}">
                <a16:creationId xmlns:a16="http://schemas.microsoft.com/office/drawing/2014/main" id="{18C6BDC6-3E0F-EEF7-1F9F-33F524279E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724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eb5bab75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eb5bab75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bit.ly/3A1uf1Q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78017" y="3724812"/>
            <a:ext cx="4725356" cy="191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663" y="3160823"/>
            <a:ext cx="4472326" cy="17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150" y="3829584"/>
            <a:ext cx="5166700" cy="149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958" y="2686412"/>
            <a:ext cx="4725356" cy="191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07874" y="3801823"/>
            <a:ext cx="5166700" cy="15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3363" y="963700"/>
            <a:ext cx="2110351" cy="342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895100" y="607775"/>
            <a:ext cx="5058000" cy="21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413725" y="2786550"/>
            <a:ext cx="4214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376758" y="2874673"/>
            <a:ext cx="4472326" cy="17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301480" flipH="1">
            <a:off x="8635046" y="3655034"/>
            <a:ext cx="515533" cy="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301480">
            <a:off x="185671" y="680109"/>
            <a:ext cx="515533" cy="33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720000" y="381395"/>
            <a:ext cx="7704000" cy="6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1"/>
          </p:nvPr>
        </p:nvSpPr>
        <p:spPr>
          <a:xfrm>
            <a:off x="937626" y="213691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2"/>
          </p:nvPr>
        </p:nvSpPr>
        <p:spPr>
          <a:xfrm>
            <a:off x="3484347" y="287496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3"/>
          </p:nvPr>
        </p:nvSpPr>
        <p:spPr>
          <a:xfrm>
            <a:off x="6031074" y="213691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ubTitle" idx="4"/>
          </p:nvPr>
        </p:nvSpPr>
        <p:spPr>
          <a:xfrm>
            <a:off x="937625" y="1682338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tyle Script"/>
                <a:ea typeface="Style Script"/>
                <a:cs typeface="Style Script"/>
                <a:sym typeface="Style Scri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5"/>
          </p:nvPr>
        </p:nvSpPr>
        <p:spPr>
          <a:xfrm>
            <a:off x="3484350" y="2420388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tyle Script"/>
                <a:ea typeface="Style Script"/>
                <a:cs typeface="Style Script"/>
                <a:sym typeface="Style Scri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subTitle" idx="6"/>
          </p:nvPr>
        </p:nvSpPr>
        <p:spPr>
          <a:xfrm>
            <a:off x="6031075" y="1682338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tyle Script"/>
                <a:ea typeface="Style Script"/>
                <a:cs typeface="Style Script"/>
                <a:sym typeface="Style Scri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301480">
            <a:off x="8635046" y="140609"/>
            <a:ext cx="515533" cy="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975474" y="3863168"/>
            <a:ext cx="4168519" cy="169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7776" y="4056150"/>
            <a:ext cx="5385421" cy="14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318973" y="4258300"/>
            <a:ext cx="6937748" cy="18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00872" y="2906562"/>
            <a:ext cx="1567746" cy="202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14250" y="2807761"/>
            <a:ext cx="1418950" cy="18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08517" y="3872800"/>
            <a:ext cx="4725356" cy="191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663" y="3435298"/>
            <a:ext cx="4472326" cy="17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175" y="4083709"/>
            <a:ext cx="5166700" cy="149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69233" y="2996112"/>
            <a:ext cx="4725356" cy="191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05974" y="3907961"/>
            <a:ext cx="5166700" cy="155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7"/>
          <p:cNvSpPr txBox="1">
            <a:spLocks noGrp="1"/>
          </p:cNvSpPr>
          <p:nvPr>
            <p:ph type="title"/>
          </p:nvPr>
        </p:nvSpPr>
        <p:spPr>
          <a:xfrm>
            <a:off x="2347950" y="707777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7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7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rPr>
              <a:t> </a:t>
            </a:r>
            <a:endParaRPr sz="1200" b="1" u="sng">
              <a:solidFill>
                <a:schemeClr val="dk1"/>
              </a:solidFill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pic>
        <p:nvPicPr>
          <p:cNvPr id="278" name="Google Shape;278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6796049" y="1117474"/>
            <a:ext cx="3385399" cy="327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436258" y="3213431"/>
            <a:ext cx="6213224" cy="24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68250" y="3986900"/>
            <a:ext cx="5943398" cy="18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407519" y="3082037"/>
            <a:ext cx="4725356" cy="191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817" y="4123650"/>
            <a:ext cx="6173701" cy="191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18784" y="4080803"/>
            <a:ext cx="523192" cy="919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759251" y="3297494"/>
            <a:ext cx="1169919" cy="121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858033" y="3450393"/>
            <a:ext cx="1071140" cy="106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612244" y="4453238"/>
            <a:ext cx="1562700" cy="10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377143"/>
            <a:ext cx="77040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1454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461474" flipH="1">
            <a:off x="-233348" y="213207"/>
            <a:ext cx="561595" cy="36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461502">
            <a:off x="7175027" y="4945405"/>
            <a:ext cx="422771" cy="272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461505">
            <a:off x="-94071" y="3068602"/>
            <a:ext cx="386240" cy="248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461474" flipH="1">
            <a:off x="8860214" y="3376745"/>
            <a:ext cx="561595" cy="36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461550">
            <a:off x="8720860" y="-85546"/>
            <a:ext cx="626694" cy="40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239" y="4424052"/>
            <a:ext cx="3043574" cy="105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67811" y="4424052"/>
            <a:ext cx="3043574" cy="105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4885859" y="338779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1752775" y="338781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4885850" y="3049340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tyle Script"/>
                <a:ea typeface="Style Script"/>
                <a:cs typeface="Style Script"/>
                <a:sym typeface="Style Scri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4"/>
          </p:nvPr>
        </p:nvSpPr>
        <p:spPr>
          <a:xfrm>
            <a:off x="1752550" y="3049353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tyle Script"/>
                <a:ea typeface="Style Script"/>
                <a:cs typeface="Style Script"/>
                <a:sym typeface="Style Scri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739392" y="3504512"/>
            <a:ext cx="4725356" cy="191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38458" y="3663712"/>
            <a:ext cx="4725356" cy="191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4198" y="4539225"/>
            <a:ext cx="5227648" cy="12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089325" y="4270933"/>
            <a:ext cx="4991375" cy="14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176" y="2455862"/>
            <a:ext cx="1020100" cy="255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1750" y="2716723"/>
            <a:ext cx="1418950" cy="1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489" y="4494362"/>
            <a:ext cx="1849275" cy="129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294714" y="4270937"/>
            <a:ext cx="1849275" cy="129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1163075" y="1080700"/>
            <a:ext cx="395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1163074" y="1821675"/>
            <a:ext cx="39507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59150" y="3882050"/>
            <a:ext cx="5584527" cy="18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8202" y="4190600"/>
            <a:ext cx="1562700" cy="10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3335762" y="1053575"/>
            <a:ext cx="47484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3335762" y="2437950"/>
            <a:ext cx="47484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6" name="Google Shape;7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25886" y="2832242"/>
            <a:ext cx="4991375" cy="1445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864" y="3808000"/>
            <a:ext cx="5590098" cy="14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7338" y="4108825"/>
            <a:ext cx="6585349" cy="14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720613" y="3558300"/>
            <a:ext cx="1849275" cy="129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9799" y="3427338"/>
            <a:ext cx="2955474" cy="23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3426000" y="383775"/>
            <a:ext cx="49980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"/>
          </p:nvPr>
        </p:nvSpPr>
        <p:spPr>
          <a:xfrm>
            <a:off x="3203030" y="2092038"/>
            <a:ext cx="2405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2"/>
          </p:nvPr>
        </p:nvSpPr>
        <p:spPr>
          <a:xfrm>
            <a:off x="6018902" y="2092038"/>
            <a:ext cx="2405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3"/>
          </p:nvPr>
        </p:nvSpPr>
        <p:spPr>
          <a:xfrm>
            <a:off x="6018882" y="3615175"/>
            <a:ext cx="2405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4"/>
          </p:nvPr>
        </p:nvSpPr>
        <p:spPr>
          <a:xfrm>
            <a:off x="3203025" y="3615200"/>
            <a:ext cx="2405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5" hasCustomPrompt="1"/>
          </p:nvPr>
        </p:nvSpPr>
        <p:spPr>
          <a:xfrm>
            <a:off x="4064002" y="127422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6" hasCustomPrompt="1"/>
          </p:nvPr>
        </p:nvSpPr>
        <p:spPr>
          <a:xfrm>
            <a:off x="6854090" y="27945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7" hasCustomPrompt="1"/>
          </p:nvPr>
        </p:nvSpPr>
        <p:spPr>
          <a:xfrm>
            <a:off x="6854090" y="127422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8" hasCustomPrompt="1"/>
          </p:nvPr>
        </p:nvSpPr>
        <p:spPr>
          <a:xfrm>
            <a:off x="4064002" y="279453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9"/>
          </p:nvPr>
        </p:nvSpPr>
        <p:spPr>
          <a:xfrm>
            <a:off x="3203030" y="1801550"/>
            <a:ext cx="2405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tyle Script"/>
                <a:ea typeface="Style Script"/>
                <a:cs typeface="Style Script"/>
                <a:sym typeface="Style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3"/>
          </p:nvPr>
        </p:nvSpPr>
        <p:spPr>
          <a:xfrm>
            <a:off x="6018908" y="1801550"/>
            <a:ext cx="2405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tyle Script"/>
                <a:ea typeface="Style Script"/>
                <a:cs typeface="Style Script"/>
                <a:sym typeface="Style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4"/>
          </p:nvPr>
        </p:nvSpPr>
        <p:spPr>
          <a:xfrm>
            <a:off x="3203030" y="3324713"/>
            <a:ext cx="2405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tyle Script"/>
                <a:ea typeface="Style Script"/>
                <a:cs typeface="Style Script"/>
                <a:sym typeface="Style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5"/>
          </p:nvPr>
        </p:nvSpPr>
        <p:spPr>
          <a:xfrm>
            <a:off x="6018882" y="3324763"/>
            <a:ext cx="24051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tyle Script"/>
                <a:ea typeface="Style Script"/>
                <a:cs typeface="Style Script"/>
                <a:sym typeface="Style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05483" y="2878737"/>
            <a:ext cx="4725356" cy="191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32126" y="3920350"/>
            <a:ext cx="6173701" cy="191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28319" y="3367637"/>
            <a:ext cx="3131566" cy="170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1766" y="3980153"/>
            <a:ext cx="523192" cy="919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096" y="2390869"/>
            <a:ext cx="1169919" cy="121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905" y="2637193"/>
            <a:ext cx="1071140" cy="106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47552" y="4249938"/>
            <a:ext cx="1562700" cy="10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720000" y="3764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1"/>
          </p:nvPr>
        </p:nvSpPr>
        <p:spPr>
          <a:xfrm>
            <a:off x="4923185" y="2395535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2"/>
          </p:nvPr>
        </p:nvSpPr>
        <p:spPr>
          <a:xfrm>
            <a:off x="1715313" y="2395535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3"/>
          </p:nvPr>
        </p:nvSpPr>
        <p:spPr>
          <a:xfrm>
            <a:off x="1715200" y="1836638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tyle Script"/>
                <a:ea typeface="Style Script"/>
                <a:cs typeface="Style Script"/>
                <a:sym typeface="Style Scri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4"/>
          </p:nvPr>
        </p:nvSpPr>
        <p:spPr>
          <a:xfrm>
            <a:off x="4923075" y="1836638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tyle Script"/>
                <a:ea typeface="Style Script"/>
                <a:cs typeface="Style Script"/>
                <a:sym typeface="Style Scrip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09285" y="4225138"/>
            <a:ext cx="3317386" cy="9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13385" y="4452913"/>
            <a:ext cx="3317386" cy="9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301480">
            <a:off x="-195504" y="4347584"/>
            <a:ext cx="515533" cy="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17551" y="3796268"/>
            <a:ext cx="4168519" cy="169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98" y="4276750"/>
            <a:ext cx="1562700" cy="10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subTitle" idx="1"/>
          </p:nvPr>
        </p:nvSpPr>
        <p:spPr>
          <a:xfrm>
            <a:off x="1185350" y="1359525"/>
            <a:ext cx="30270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720000" y="381789"/>
            <a:ext cx="77040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2"/>
          </p:nvPr>
        </p:nvSpPr>
        <p:spPr>
          <a:xfrm>
            <a:off x="5060806" y="1359525"/>
            <a:ext cx="30270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461474" flipH="1">
            <a:off x="124777" y="213207"/>
            <a:ext cx="561595" cy="36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461435">
            <a:off x="8681556" y="1425121"/>
            <a:ext cx="441334" cy="28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461505">
            <a:off x="-94071" y="3068602"/>
            <a:ext cx="386240" cy="248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461435">
            <a:off x="7761056" y="-85229"/>
            <a:ext cx="441334" cy="28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619" y="3699479"/>
            <a:ext cx="3945305" cy="154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17551" y="3796268"/>
            <a:ext cx="4168519" cy="169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8515" y="4385251"/>
            <a:ext cx="2795494" cy="97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226448" y="4428926"/>
            <a:ext cx="2795494" cy="97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9648" y="4428925"/>
            <a:ext cx="1562700" cy="10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2347" y="4284886"/>
            <a:ext cx="1475630" cy="138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4651" y="4603996"/>
            <a:ext cx="981499" cy="9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6551" y="4603996"/>
            <a:ext cx="981499" cy="9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81360"/>
            <a:ext cx="77175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tyle Script"/>
              <a:buNone/>
              <a:defRPr sz="4000">
                <a:solidFill>
                  <a:schemeClr val="dk1"/>
                </a:solidFill>
                <a:latin typeface="Style Script"/>
                <a:ea typeface="Style Script"/>
                <a:cs typeface="Style Script"/>
                <a:sym typeface="Style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tyle Script"/>
              <a:buNone/>
              <a:defRPr sz="4000">
                <a:solidFill>
                  <a:schemeClr val="dk1"/>
                </a:solidFill>
                <a:latin typeface="Style Script"/>
                <a:ea typeface="Style Script"/>
                <a:cs typeface="Style Script"/>
                <a:sym typeface="Style Scri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tyle Script"/>
              <a:buNone/>
              <a:defRPr sz="4000">
                <a:solidFill>
                  <a:schemeClr val="dk1"/>
                </a:solidFill>
                <a:latin typeface="Style Script"/>
                <a:ea typeface="Style Script"/>
                <a:cs typeface="Style Script"/>
                <a:sym typeface="Style Scri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tyle Script"/>
              <a:buNone/>
              <a:defRPr sz="4000">
                <a:solidFill>
                  <a:schemeClr val="dk1"/>
                </a:solidFill>
                <a:latin typeface="Style Script"/>
                <a:ea typeface="Style Script"/>
                <a:cs typeface="Style Script"/>
                <a:sym typeface="Style Scri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tyle Script"/>
              <a:buNone/>
              <a:defRPr sz="4000">
                <a:solidFill>
                  <a:schemeClr val="dk1"/>
                </a:solidFill>
                <a:latin typeface="Style Script"/>
                <a:ea typeface="Style Script"/>
                <a:cs typeface="Style Script"/>
                <a:sym typeface="Style Scri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tyle Script"/>
              <a:buNone/>
              <a:defRPr sz="4000">
                <a:solidFill>
                  <a:schemeClr val="dk1"/>
                </a:solidFill>
                <a:latin typeface="Style Script"/>
                <a:ea typeface="Style Script"/>
                <a:cs typeface="Style Script"/>
                <a:sym typeface="Style Scri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tyle Script"/>
              <a:buNone/>
              <a:defRPr sz="4000">
                <a:solidFill>
                  <a:schemeClr val="dk1"/>
                </a:solidFill>
                <a:latin typeface="Style Script"/>
                <a:ea typeface="Style Script"/>
                <a:cs typeface="Style Script"/>
                <a:sym typeface="Style Scri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tyle Script"/>
              <a:buNone/>
              <a:defRPr sz="4000">
                <a:solidFill>
                  <a:schemeClr val="dk1"/>
                </a:solidFill>
                <a:latin typeface="Style Script"/>
                <a:ea typeface="Style Script"/>
                <a:cs typeface="Style Script"/>
                <a:sym typeface="Style Scri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tyle Script"/>
              <a:buNone/>
              <a:defRPr sz="4000">
                <a:solidFill>
                  <a:schemeClr val="dk1"/>
                </a:solidFill>
                <a:latin typeface="Style Script"/>
                <a:ea typeface="Style Script"/>
                <a:cs typeface="Style Script"/>
                <a:sym typeface="Style Scri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●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○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■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●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○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■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●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egreya Sans"/>
              <a:buChar char="○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egreya Sans"/>
              <a:buChar char="■"/>
              <a:defRPr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6" r:id="rId8"/>
    <p:sldLayoutId id="2147483667" r:id="rId9"/>
    <p:sldLayoutId id="2147483668" r:id="rId10"/>
    <p:sldLayoutId id="2147483673" r:id="rId11"/>
    <p:sldLayoutId id="2147483674" r:id="rId12"/>
    <p:sldLayoutId id="214748367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>
            <a:spLocks noGrp="1"/>
          </p:cNvSpPr>
          <p:nvPr>
            <p:ph type="ctrTitle"/>
          </p:nvPr>
        </p:nvSpPr>
        <p:spPr>
          <a:xfrm>
            <a:off x="1895100" y="607775"/>
            <a:ext cx="5058000" cy="21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Sweet Harvest Run</a:t>
            </a:r>
            <a:endParaRPr/>
          </a:p>
        </p:txBody>
      </p:sp>
      <p:sp>
        <p:nvSpPr>
          <p:cNvPr id="300" name="Google Shape;300;p33"/>
          <p:cNvSpPr txBox="1">
            <a:spLocks noGrp="1"/>
          </p:cNvSpPr>
          <p:nvPr>
            <p:ph type="subTitle" idx="1"/>
          </p:nvPr>
        </p:nvSpPr>
        <p:spPr>
          <a:xfrm>
            <a:off x="2413725" y="2786550"/>
            <a:ext cx="4214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Caitlyn Lefebvre &amp; Isabella Hamilton</a:t>
            </a:r>
            <a:endParaRPr/>
          </a:p>
        </p:txBody>
      </p:sp>
      <p:pic>
        <p:nvPicPr>
          <p:cNvPr id="301" name="Google Shape;3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45189">
            <a:off x="2313248" y="4859938"/>
            <a:ext cx="286799" cy="3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11637">
            <a:off x="849071" y="644625"/>
            <a:ext cx="739307" cy="4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301480">
            <a:off x="6647221" y="2756346"/>
            <a:ext cx="515533" cy="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024" y="3994923"/>
            <a:ext cx="893399" cy="92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7696">
            <a:off x="118499" y="4651688"/>
            <a:ext cx="286799" cy="3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301516" flipH="1">
            <a:off x="7486099" y="337671"/>
            <a:ext cx="627226" cy="40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301480">
            <a:off x="178896" y="2602784"/>
            <a:ext cx="515533" cy="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17053">
            <a:off x="8497124" y="4186813"/>
            <a:ext cx="286799" cy="3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5147" y="3676574"/>
            <a:ext cx="1475630" cy="138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2409" y="3945321"/>
            <a:ext cx="1038849" cy="103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2"/>
          <p:cNvSpPr txBox="1">
            <a:spLocks noGrp="1"/>
          </p:cNvSpPr>
          <p:nvPr>
            <p:ph type="title"/>
          </p:nvPr>
        </p:nvSpPr>
        <p:spPr>
          <a:xfrm>
            <a:off x="720000" y="381395"/>
            <a:ext cx="7704000" cy="6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Controls</a:t>
            </a:r>
            <a:endParaRPr/>
          </a:p>
        </p:txBody>
      </p:sp>
      <p:sp>
        <p:nvSpPr>
          <p:cNvPr id="435" name="Google Shape;435;p42"/>
          <p:cNvSpPr txBox="1">
            <a:spLocks noGrp="1"/>
          </p:cNvSpPr>
          <p:nvPr>
            <p:ph type="subTitle" idx="1"/>
          </p:nvPr>
        </p:nvSpPr>
        <p:spPr>
          <a:xfrm>
            <a:off x="937625" y="1742106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the Scarecrow in the repsective direction</a:t>
            </a:r>
            <a:endParaRPr/>
          </a:p>
        </p:txBody>
      </p:sp>
      <p:sp>
        <p:nvSpPr>
          <p:cNvPr id="436" name="Google Shape;436;p42"/>
          <p:cNvSpPr txBox="1">
            <a:spLocks noGrp="1"/>
          </p:cNvSpPr>
          <p:nvPr>
            <p:ph type="subTitle" idx="2"/>
          </p:nvPr>
        </p:nvSpPr>
        <p:spPr>
          <a:xfrm>
            <a:off x="3484347" y="2427817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 over obstacles</a:t>
            </a:r>
            <a:endParaRPr/>
          </a:p>
        </p:txBody>
      </p:sp>
      <p:sp>
        <p:nvSpPr>
          <p:cNvPr id="437" name="Google Shape;437;p42"/>
          <p:cNvSpPr txBox="1">
            <a:spLocks noGrp="1"/>
          </p:cNvSpPr>
          <p:nvPr>
            <p:ph type="subTitle" idx="3"/>
          </p:nvPr>
        </p:nvSpPr>
        <p:spPr>
          <a:xfrm>
            <a:off x="6031074" y="1742106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 pieces of candy corn</a:t>
            </a:r>
            <a:endParaRPr/>
          </a:p>
        </p:txBody>
      </p:sp>
      <p:sp>
        <p:nvSpPr>
          <p:cNvPr id="438" name="Google Shape;438;p42"/>
          <p:cNvSpPr txBox="1">
            <a:spLocks noGrp="1"/>
          </p:cNvSpPr>
          <p:nvPr>
            <p:ph type="subTitle" idx="4"/>
          </p:nvPr>
        </p:nvSpPr>
        <p:spPr>
          <a:xfrm>
            <a:off x="937625" y="133280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Arrow keys</a:t>
            </a:r>
            <a:endParaRPr/>
          </a:p>
        </p:txBody>
      </p:sp>
      <p:sp>
        <p:nvSpPr>
          <p:cNvPr id="439" name="Google Shape;439;p42"/>
          <p:cNvSpPr txBox="1">
            <a:spLocks noGrp="1"/>
          </p:cNvSpPr>
          <p:nvPr>
            <p:ph type="subTitle" idx="5"/>
          </p:nvPr>
        </p:nvSpPr>
        <p:spPr>
          <a:xfrm>
            <a:off x="3484347" y="191295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bar</a:t>
            </a:r>
            <a:endParaRPr/>
          </a:p>
        </p:txBody>
      </p:sp>
      <p:sp>
        <p:nvSpPr>
          <p:cNvPr id="440" name="Google Shape;440;p42"/>
          <p:cNvSpPr txBox="1">
            <a:spLocks noGrp="1"/>
          </p:cNvSpPr>
          <p:nvPr>
            <p:ph type="subTitle" idx="6"/>
          </p:nvPr>
        </p:nvSpPr>
        <p:spPr>
          <a:xfrm>
            <a:off x="6031074" y="133280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“C” key</a:t>
            </a:r>
            <a:endParaRPr/>
          </a:p>
        </p:txBody>
      </p:sp>
      <p:pic>
        <p:nvPicPr>
          <p:cNvPr id="441" name="Google Shape;4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775" y="4341550"/>
            <a:ext cx="519963" cy="52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301480">
            <a:off x="2253646" y="3792796"/>
            <a:ext cx="515533" cy="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-up of a keyboard&#10;&#10;AI-generated content may be incorrect.">
            <a:extLst>
              <a:ext uri="{FF2B5EF4-FFF2-40B4-BE49-F238E27FC236}">
                <a16:creationId xmlns:a16="http://schemas.microsoft.com/office/drawing/2014/main" id="{B6D089B7-54E8-4895-F91C-33244F35E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762" y="2427817"/>
            <a:ext cx="1563026" cy="1040698"/>
          </a:xfrm>
          <a:prstGeom prst="rect">
            <a:avLst/>
          </a:prstGeom>
        </p:spPr>
      </p:pic>
      <p:pic>
        <p:nvPicPr>
          <p:cNvPr id="5" name="Picture 4" descr="A close-up of a keyboard&#10;&#10;AI-generated content may be incorrect.">
            <a:extLst>
              <a:ext uri="{FF2B5EF4-FFF2-40B4-BE49-F238E27FC236}">
                <a16:creationId xmlns:a16="http://schemas.microsoft.com/office/drawing/2014/main" id="{40E73676-7B30-7FC1-FDB2-353D5D1816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3407" b="17694"/>
          <a:stretch>
            <a:fillRect/>
          </a:stretch>
        </p:blipFill>
        <p:spPr>
          <a:xfrm>
            <a:off x="3790484" y="2989456"/>
            <a:ext cx="1563026" cy="1040699"/>
          </a:xfrm>
          <a:prstGeom prst="rect">
            <a:avLst/>
          </a:prstGeom>
        </p:spPr>
      </p:pic>
      <p:pic>
        <p:nvPicPr>
          <p:cNvPr id="7" name="Picture 6" descr="A black square with a letter on it&#10;&#10;AI-generated content may be incorrect.">
            <a:extLst>
              <a:ext uri="{FF2B5EF4-FFF2-40B4-BE49-F238E27FC236}">
                <a16:creationId xmlns:a16="http://schemas.microsoft.com/office/drawing/2014/main" id="{906D211B-E891-CA79-0333-5DF2C2CC15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206" y="2427815"/>
            <a:ext cx="1563027" cy="1040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9"/>
          <p:cNvSpPr txBox="1">
            <a:spLocks noGrp="1"/>
          </p:cNvSpPr>
          <p:nvPr>
            <p:ph type="subTitle" idx="3"/>
          </p:nvPr>
        </p:nvSpPr>
        <p:spPr>
          <a:xfrm>
            <a:off x="4885859" y="1543379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Isabella</a:t>
            </a:r>
            <a:endParaRPr/>
          </a:p>
        </p:txBody>
      </p:sp>
      <p:sp>
        <p:nvSpPr>
          <p:cNvPr id="786" name="Google Shape;786;p59"/>
          <p:cNvSpPr txBox="1">
            <a:spLocks noGrp="1"/>
          </p:cNvSpPr>
          <p:nvPr>
            <p:ph type="subTitle" idx="4"/>
          </p:nvPr>
        </p:nvSpPr>
        <p:spPr>
          <a:xfrm>
            <a:off x="1752775" y="1543379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Caitlyn</a:t>
            </a:r>
            <a:endParaRPr/>
          </a:p>
        </p:txBody>
      </p:sp>
      <p:sp>
        <p:nvSpPr>
          <p:cNvPr id="789" name="Google Shape;789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</a:t>
            </a:r>
            <a:endParaRPr/>
          </a:p>
        </p:txBody>
      </p:sp>
      <p:sp>
        <p:nvSpPr>
          <p:cNvPr id="790" name="Google Shape;790;p59"/>
          <p:cNvSpPr txBox="1">
            <a:spLocks noGrp="1"/>
          </p:cNvSpPr>
          <p:nvPr>
            <p:ph type="subTitle" idx="1"/>
          </p:nvPr>
        </p:nvSpPr>
        <p:spPr>
          <a:xfrm>
            <a:off x="4885859" y="193787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/>
              <a:t>Artist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/>
              <a:t>Programmer</a:t>
            </a:r>
            <a:endParaRPr/>
          </a:p>
        </p:txBody>
      </p:sp>
      <p:sp>
        <p:nvSpPr>
          <p:cNvPr id="791" name="Google Shape;791;p59"/>
          <p:cNvSpPr txBox="1">
            <a:spLocks noGrp="1"/>
          </p:cNvSpPr>
          <p:nvPr>
            <p:ph type="subTitle" idx="2"/>
          </p:nvPr>
        </p:nvSpPr>
        <p:spPr>
          <a:xfrm>
            <a:off x="1752775" y="1923798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/>
              <a:t>Story writer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/>
              <a:t>Programmer</a:t>
            </a:r>
            <a:endParaRPr/>
          </a:p>
        </p:txBody>
      </p:sp>
      <p:pic>
        <p:nvPicPr>
          <p:cNvPr id="792" name="Google Shape;79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301516" flipH="1">
            <a:off x="6887174" y="526383"/>
            <a:ext cx="627226" cy="40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301480">
            <a:off x="1001134" y="628721"/>
            <a:ext cx="515533" cy="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301480">
            <a:off x="8689396" y="1881221"/>
            <a:ext cx="515533" cy="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301473" flipH="1">
            <a:off x="1488155" y="2951914"/>
            <a:ext cx="458888" cy="29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DF061F-0FF9-6DCA-AB3E-8D7D02D69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204" y="2647003"/>
            <a:ext cx="1836741" cy="1936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68A23E-0C66-B2AD-B810-035080252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288" y="2647003"/>
            <a:ext cx="1836742" cy="19360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7"/>
          <p:cNvSpPr txBox="1">
            <a:spLocks noGrp="1"/>
          </p:cNvSpPr>
          <p:nvPr>
            <p:ph type="title"/>
          </p:nvPr>
        </p:nvSpPr>
        <p:spPr>
          <a:xfrm>
            <a:off x="2347950" y="707777"/>
            <a:ext cx="44481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936" name="Google Shape;936;p67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tyle Script"/>
                <a:ea typeface="Style Script"/>
                <a:cs typeface="Style Script"/>
                <a:sym typeface="Style Script"/>
              </a:rPr>
              <a:t>Do you have any questions?</a:t>
            </a:r>
            <a:endParaRPr sz="2400">
              <a:latin typeface="Style Script"/>
              <a:ea typeface="Style Script"/>
              <a:cs typeface="Style Script"/>
              <a:sym typeface="Style Script"/>
            </a:endParaRPr>
          </a:p>
        </p:txBody>
      </p:sp>
      <p:sp>
        <p:nvSpPr>
          <p:cNvPr id="948" name="Google Shape;948;p67"/>
          <p:cNvSpPr/>
          <p:nvPr/>
        </p:nvSpPr>
        <p:spPr>
          <a:xfrm>
            <a:off x="5302440" y="3186482"/>
            <a:ext cx="291511" cy="238097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0" name="Google Shape;95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22625" y="3236327"/>
            <a:ext cx="775371" cy="805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155040" y="3497327"/>
            <a:ext cx="407810" cy="7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301516">
            <a:off x="912762" y="337671"/>
            <a:ext cx="627226" cy="40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301480" flipH="1">
            <a:off x="8173008" y="307234"/>
            <a:ext cx="515533" cy="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301480" flipH="1">
            <a:off x="2056508" y="2863684"/>
            <a:ext cx="515533" cy="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301473">
            <a:off x="7137494" y="904751"/>
            <a:ext cx="458888" cy="29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365" y="2211864"/>
            <a:ext cx="1482948" cy="215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49427" y="1949864"/>
            <a:ext cx="1482948" cy="215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109412" y="3173700"/>
            <a:ext cx="3519601" cy="191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034552" y="2163225"/>
            <a:ext cx="1314883" cy="13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0"/>
          <p:cNvSpPr txBox="1">
            <a:spLocks noGrp="1"/>
          </p:cNvSpPr>
          <p:nvPr>
            <p:ph type="title"/>
          </p:nvPr>
        </p:nvSpPr>
        <p:spPr>
          <a:xfrm>
            <a:off x="1163074" y="1080700"/>
            <a:ext cx="4518397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Motivation</a:t>
            </a:r>
            <a:endParaRPr/>
          </a:p>
        </p:txBody>
      </p:sp>
      <p:sp>
        <p:nvSpPr>
          <p:cNvPr id="405" name="Google Shape;405;p40"/>
          <p:cNvSpPr txBox="1">
            <a:spLocks noGrp="1"/>
          </p:cNvSpPr>
          <p:nvPr>
            <p:ph type="subTitle" idx="1"/>
          </p:nvPr>
        </p:nvSpPr>
        <p:spPr>
          <a:xfrm>
            <a:off x="1163073" y="1821675"/>
            <a:ext cx="4518397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 took inspiration from Caitlyn’s game proposal for Assignment 2 but made some adjustments to simplify the concept and make it more suitable as a 2D game for beginner developers.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We love fall!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We want to create a fun, seasonal game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Leaves opportunity to develop different (seasonal) versions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pic>
        <p:nvPicPr>
          <p:cNvPr id="406" name="Google Shape;40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301480">
            <a:off x="6502621" y="1271871"/>
            <a:ext cx="515533" cy="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301516" flipH="1">
            <a:off x="7966149" y="750008"/>
            <a:ext cx="627226" cy="40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301480">
            <a:off x="-115329" y="1942034"/>
            <a:ext cx="515533" cy="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301516" flipH="1">
            <a:off x="614399" y="337671"/>
            <a:ext cx="627226" cy="40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3053" y="3882050"/>
            <a:ext cx="1148923" cy="107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7985760" y="2588152"/>
            <a:ext cx="588021" cy="103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19987">
            <a:off x="7675653" y="4108129"/>
            <a:ext cx="1208219" cy="991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60" y="356000"/>
            <a:ext cx="1810664" cy="293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19987">
            <a:off x="166928" y="3986316"/>
            <a:ext cx="1208219" cy="991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528" y="3477863"/>
            <a:ext cx="735399" cy="70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402524">
            <a:off x="-397780" y="1751553"/>
            <a:ext cx="696959" cy="448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301480" flipH="1">
            <a:off x="8268196" y="758721"/>
            <a:ext cx="515533" cy="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301480">
            <a:off x="2612746" y="891609"/>
            <a:ext cx="515533" cy="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345245">
            <a:off x="2223761" y="4626858"/>
            <a:ext cx="230802" cy="2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7"/>
          <p:cNvSpPr txBox="1">
            <a:spLocks noGrp="1"/>
          </p:cNvSpPr>
          <p:nvPr>
            <p:ph type="title"/>
          </p:nvPr>
        </p:nvSpPr>
        <p:spPr>
          <a:xfrm>
            <a:off x="3048000" y="1053575"/>
            <a:ext cx="5303519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Users</a:t>
            </a:r>
            <a:endParaRPr/>
          </a:p>
        </p:txBody>
      </p:sp>
      <p:sp>
        <p:nvSpPr>
          <p:cNvPr id="371" name="Google Shape;371;p37"/>
          <p:cNvSpPr txBox="1">
            <a:spLocks noGrp="1"/>
          </p:cNvSpPr>
          <p:nvPr>
            <p:ph type="subTitle" idx="1"/>
          </p:nvPr>
        </p:nvSpPr>
        <p:spPr>
          <a:xfrm>
            <a:off x="3335762" y="2437950"/>
            <a:ext cx="47484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Children 8+ (but designed to be fun and engaging for players of all ages)</a:t>
            </a:r>
            <a:endParaRPr/>
          </a:p>
        </p:txBody>
      </p:sp>
      <p:pic>
        <p:nvPicPr>
          <p:cNvPr id="372" name="Google Shape;372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0824" y="3901426"/>
            <a:ext cx="1053424" cy="104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70798" y="3510100"/>
            <a:ext cx="1562700" cy="10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>
            <a:spLocks noGrp="1"/>
          </p:cNvSpPr>
          <p:nvPr>
            <p:ph type="title"/>
          </p:nvPr>
        </p:nvSpPr>
        <p:spPr>
          <a:xfrm>
            <a:off x="720000" y="381789"/>
            <a:ext cx="77040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Context/Game World</a:t>
            </a:r>
            <a:endParaRPr/>
          </a:p>
        </p:txBody>
      </p:sp>
      <p:sp>
        <p:nvSpPr>
          <p:cNvPr id="393" name="Google Shape;393;p39"/>
          <p:cNvSpPr txBox="1">
            <a:spLocks noGrp="1"/>
          </p:cNvSpPr>
          <p:nvPr>
            <p:ph type="subTitle" idx="1"/>
          </p:nvPr>
        </p:nvSpPr>
        <p:spPr>
          <a:xfrm>
            <a:off x="1185350" y="1359525"/>
            <a:ext cx="6578719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Set during the fall season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Inside a large, winding corn maze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Playful and festive atmosphere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Obstacles and hidden pieces of candy corn</a:t>
            </a:r>
          </a:p>
        </p:txBody>
      </p:sp>
      <p:pic>
        <p:nvPicPr>
          <p:cNvPr id="394" name="Google Shape;3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461474" flipH="1">
            <a:off x="7175614" y="3949345"/>
            <a:ext cx="561595" cy="36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461435">
            <a:off x="3878119" y="4405171"/>
            <a:ext cx="441334" cy="28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group of kids running through a corn field&#10;&#10;AI-generated content may be incorrect.">
            <a:extLst>
              <a:ext uri="{FF2B5EF4-FFF2-40B4-BE49-F238E27FC236}">
                <a16:creationId xmlns:a16="http://schemas.microsoft.com/office/drawing/2014/main" id="{0F60FC49-B77F-7C53-82DE-59A6CB0587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59" r="7006"/>
          <a:stretch>
            <a:fillRect/>
          </a:stretch>
        </p:blipFill>
        <p:spPr>
          <a:xfrm>
            <a:off x="5366500" y="1293931"/>
            <a:ext cx="2397569" cy="2452188"/>
          </a:xfrm>
          <a:prstGeom prst="rect">
            <a:avLst/>
          </a:prstGeom>
        </p:spPr>
      </p:pic>
      <p:pic>
        <p:nvPicPr>
          <p:cNvPr id="9" name="Picture 8" descr="A couple of candy corns&#10;&#10;AI-generated content may be incorrect.">
            <a:extLst>
              <a:ext uri="{FF2B5EF4-FFF2-40B4-BE49-F238E27FC236}">
                <a16:creationId xmlns:a16="http://schemas.microsoft.com/office/drawing/2014/main" id="{6332AB61-EBE2-0B5D-F07D-6676826EA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917" y="2584160"/>
            <a:ext cx="1830585" cy="16861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301480">
            <a:off x="8574721" y="2328659"/>
            <a:ext cx="515533" cy="33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1"/>
          <p:cNvSpPr txBox="1">
            <a:spLocks noGrp="1"/>
          </p:cNvSpPr>
          <p:nvPr>
            <p:ph type="title"/>
          </p:nvPr>
        </p:nvSpPr>
        <p:spPr>
          <a:xfrm>
            <a:off x="720000" y="3764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Characters &amp; Plot</a:t>
            </a:r>
            <a:endParaRPr/>
          </a:p>
        </p:txBody>
      </p:sp>
      <p:sp>
        <p:nvSpPr>
          <p:cNvPr id="419" name="Google Shape;419;p41"/>
          <p:cNvSpPr txBox="1">
            <a:spLocks noGrp="1"/>
          </p:cNvSpPr>
          <p:nvPr>
            <p:ph type="subTitle" idx="1"/>
          </p:nvPr>
        </p:nvSpPr>
        <p:spPr>
          <a:xfrm>
            <a:off x="5522846" y="1916876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no physical enemy in the game; instead the challenge comes from racing against the clock</a:t>
            </a:r>
            <a:endParaRPr/>
          </a:p>
        </p:txBody>
      </p:sp>
      <p:sp>
        <p:nvSpPr>
          <p:cNvPr id="420" name="Google Shape;420;p41"/>
          <p:cNvSpPr txBox="1">
            <a:spLocks noGrp="1"/>
          </p:cNvSpPr>
          <p:nvPr>
            <p:ph type="subTitle" idx="2"/>
          </p:nvPr>
        </p:nvSpPr>
        <p:spPr>
          <a:xfrm>
            <a:off x="1440358" y="1894483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player controls the scarecrow whose mission is to collect candy corn and escape the corn maze before time runs out</a:t>
            </a:r>
            <a:endParaRPr/>
          </a:p>
        </p:txBody>
      </p:sp>
      <p:sp>
        <p:nvSpPr>
          <p:cNvPr id="421" name="Google Shape;421;p41"/>
          <p:cNvSpPr txBox="1">
            <a:spLocks noGrp="1"/>
          </p:cNvSpPr>
          <p:nvPr>
            <p:ph type="subTitle" idx="3"/>
          </p:nvPr>
        </p:nvSpPr>
        <p:spPr>
          <a:xfrm>
            <a:off x="338828" y="1238730"/>
            <a:ext cx="470866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Character: The Scarecrow (Player)</a:t>
            </a:r>
            <a:endParaRPr/>
          </a:p>
        </p:txBody>
      </p:sp>
      <p:sp>
        <p:nvSpPr>
          <p:cNvPr id="422" name="Google Shape;422;p41"/>
          <p:cNvSpPr txBox="1">
            <a:spLocks noGrp="1"/>
          </p:cNvSpPr>
          <p:nvPr>
            <p:ph type="subTitle" idx="4"/>
          </p:nvPr>
        </p:nvSpPr>
        <p:spPr>
          <a:xfrm>
            <a:off x="5433862" y="1273728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Antagonist: Time</a:t>
            </a:r>
            <a:endParaRPr/>
          </a:p>
        </p:txBody>
      </p:sp>
      <p:pic>
        <p:nvPicPr>
          <p:cNvPr id="423" name="Google Shape;4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9500" y="3754899"/>
            <a:ext cx="1407974" cy="13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0035" y="4058204"/>
            <a:ext cx="991221" cy="98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301480">
            <a:off x="5176096" y="4198796"/>
            <a:ext cx="515533" cy="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301516" flipH="1">
            <a:off x="7572474" y="3266133"/>
            <a:ext cx="627226" cy="40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301480">
            <a:off x="1613421" y="-160141"/>
            <a:ext cx="515533" cy="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301516" flipH="1">
            <a:off x="8578799" y="-129692"/>
            <a:ext cx="627226" cy="40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301552" flipH="1">
            <a:off x="-295572" y="1352843"/>
            <a:ext cx="612070" cy="39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66805A-20F9-9864-5986-37B426377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868" y="2978544"/>
            <a:ext cx="1385758" cy="1830490"/>
          </a:xfrm>
          <a:prstGeom prst="rect">
            <a:avLst/>
          </a:prstGeom>
        </p:spPr>
      </p:pic>
      <p:pic>
        <p:nvPicPr>
          <p:cNvPr id="7" name="Picture 6" descr="A blue and white clock&#10;&#10;AI-generated content may be incorrect.">
            <a:extLst>
              <a:ext uri="{FF2B5EF4-FFF2-40B4-BE49-F238E27FC236}">
                <a16:creationId xmlns:a16="http://schemas.microsoft.com/office/drawing/2014/main" id="{8784EAEC-9206-4C97-60CF-95406DF03A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890" r="24437"/>
          <a:stretch>
            <a:fillRect/>
          </a:stretch>
        </p:blipFill>
        <p:spPr>
          <a:xfrm>
            <a:off x="4716584" y="2978545"/>
            <a:ext cx="1385758" cy="18304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720000" y="377143"/>
            <a:ext cx="77040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Rough Sketch</a:t>
            </a:r>
            <a:endParaRPr/>
          </a:p>
        </p:txBody>
      </p:sp>
      <p:pic>
        <p:nvPicPr>
          <p:cNvPr id="320" name="Google Shape;3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461435">
            <a:off x="7591831" y="741121"/>
            <a:ext cx="441334" cy="28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45189">
            <a:off x="7536498" y="4879863"/>
            <a:ext cx="286799" cy="3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07696">
            <a:off x="118499" y="4651688"/>
            <a:ext cx="286799" cy="3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45189">
            <a:off x="1827673" y="4879863"/>
            <a:ext cx="286799" cy="3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07696">
            <a:off x="8843424" y="4564838"/>
            <a:ext cx="286799" cy="3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drawing of a maze&#10;&#10;AI-generated content may be incorrect.">
            <a:extLst>
              <a:ext uri="{FF2B5EF4-FFF2-40B4-BE49-F238E27FC236}">
                <a16:creationId xmlns:a16="http://schemas.microsoft.com/office/drawing/2014/main" id="{1D7FCF3A-9797-46BB-BBA2-B1F6FF989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456" y="1147684"/>
            <a:ext cx="3987019" cy="3147935"/>
          </a:xfrm>
          <a:prstGeom prst="rect">
            <a:avLst/>
          </a:prstGeom>
        </p:spPr>
      </p:pic>
      <p:pic>
        <p:nvPicPr>
          <p:cNvPr id="3" name="Picture 2" descr="A drawing of a maze&#10;&#10;AI-generated content may be incorrect.">
            <a:extLst>
              <a:ext uri="{FF2B5EF4-FFF2-40B4-BE49-F238E27FC236}">
                <a16:creationId xmlns:a16="http://schemas.microsoft.com/office/drawing/2014/main" id="{CCF7CAB1-712B-FE85-5080-E42E41D67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29" y="1147684"/>
            <a:ext cx="3963361" cy="31479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73A0A8AC-840A-B6D8-0A68-475424F70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>
            <a:extLst>
              <a:ext uri="{FF2B5EF4-FFF2-40B4-BE49-F238E27FC236}">
                <a16:creationId xmlns:a16="http://schemas.microsoft.com/office/drawing/2014/main" id="{B3B82555-7F0D-0B33-1140-94C3300E03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7143"/>
            <a:ext cx="77040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Rough Sketch</a:t>
            </a:r>
            <a:endParaRPr/>
          </a:p>
        </p:txBody>
      </p:sp>
      <p:pic>
        <p:nvPicPr>
          <p:cNvPr id="320" name="Google Shape;320;p34">
            <a:extLst>
              <a:ext uri="{FF2B5EF4-FFF2-40B4-BE49-F238E27FC236}">
                <a16:creationId xmlns:a16="http://schemas.microsoft.com/office/drawing/2014/main" id="{6167E2B8-ADB9-A9A4-895D-6717790A7C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461435">
            <a:off x="7591831" y="741121"/>
            <a:ext cx="441334" cy="28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>
            <a:extLst>
              <a:ext uri="{FF2B5EF4-FFF2-40B4-BE49-F238E27FC236}">
                <a16:creationId xmlns:a16="http://schemas.microsoft.com/office/drawing/2014/main" id="{9BBA4AC5-0990-9C81-E82C-1959E748C56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45189">
            <a:off x="7536498" y="4879863"/>
            <a:ext cx="286799" cy="3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>
            <a:extLst>
              <a:ext uri="{FF2B5EF4-FFF2-40B4-BE49-F238E27FC236}">
                <a16:creationId xmlns:a16="http://schemas.microsoft.com/office/drawing/2014/main" id="{EC01EDF7-D1F1-35AC-8AE6-02F52547F29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07696">
            <a:off x="118499" y="4651688"/>
            <a:ext cx="286799" cy="3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4">
            <a:extLst>
              <a:ext uri="{FF2B5EF4-FFF2-40B4-BE49-F238E27FC236}">
                <a16:creationId xmlns:a16="http://schemas.microsoft.com/office/drawing/2014/main" id="{D024E490-0B05-9D0B-EA19-A0095C36C2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45189">
            <a:off x="1827673" y="4879863"/>
            <a:ext cx="286799" cy="3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4">
            <a:extLst>
              <a:ext uri="{FF2B5EF4-FFF2-40B4-BE49-F238E27FC236}">
                <a16:creationId xmlns:a16="http://schemas.microsoft.com/office/drawing/2014/main" id="{D6A2DB6A-FEB7-CCC1-F935-131F1A3BDEA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07696">
            <a:off x="8843424" y="4564838"/>
            <a:ext cx="286799" cy="3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drawing of a maze&#10;&#10;AI-generated content may be incorrect.">
            <a:extLst>
              <a:ext uri="{FF2B5EF4-FFF2-40B4-BE49-F238E27FC236}">
                <a16:creationId xmlns:a16="http://schemas.microsoft.com/office/drawing/2014/main" id="{0C3C3489-5E71-6A20-35FB-AFA1D835F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241" y="969677"/>
            <a:ext cx="4932835" cy="386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7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>
          <a:extLst>
            <a:ext uri="{FF2B5EF4-FFF2-40B4-BE49-F238E27FC236}">
              <a16:creationId xmlns:a16="http://schemas.microsoft.com/office/drawing/2014/main" id="{0E67EB0D-1E54-1212-D7A7-6AF118A61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>
            <a:extLst>
              <a:ext uri="{FF2B5EF4-FFF2-40B4-BE49-F238E27FC236}">
                <a16:creationId xmlns:a16="http://schemas.microsoft.com/office/drawing/2014/main" id="{AD13BF2D-1EF6-BCFE-A005-04309E0BDF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77143"/>
            <a:ext cx="77040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Rough Sketch</a:t>
            </a:r>
            <a:endParaRPr/>
          </a:p>
        </p:txBody>
      </p:sp>
      <p:pic>
        <p:nvPicPr>
          <p:cNvPr id="320" name="Google Shape;320;p34">
            <a:extLst>
              <a:ext uri="{FF2B5EF4-FFF2-40B4-BE49-F238E27FC236}">
                <a16:creationId xmlns:a16="http://schemas.microsoft.com/office/drawing/2014/main" id="{A2717831-A788-E66F-295B-2478153C3E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461435">
            <a:off x="7591831" y="741121"/>
            <a:ext cx="441334" cy="28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>
            <a:extLst>
              <a:ext uri="{FF2B5EF4-FFF2-40B4-BE49-F238E27FC236}">
                <a16:creationId xmlns:a16="http://schemas.microsoft.com/office/drawing/2014/main" id="{2B9F4024-CE0E-C73A-CB4D-ED73A7717E2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45189">
            <a:off x="7536498" y="4879863"/>
            <a:ext cx="286799" cy="3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>
            <a:extLst>
              <a:ext uri="{FF2B5EF4-FFF2-40B4-BE49-F238E27FC236}">
                <a16:creationId xmlns:a16="http://schemas.microsoft.com/office/drawing/2014/main" id="{BA7C856B-A16C-CB5A-557A-1861A7B0929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07696">
            <a:off x="118499" y="4651688"/>
            <a:ext cx="286799" cy="3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4">
            <a:extLst>
              <a:ext uri="{FF2B5EF4-FFF2-40B4-BE49-F238E27FC236}">
                <a16:creationId xmlns:a16="http://schemas.microsoft.com/office/drawing/2014/main" id="{8C60D6C0-6904-5A60-9142-D8973408F46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45189">
            <a:off x="1827673" y="4879863"/>
            <a:ext cx="286799" cy="3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4">
            <a:extLst>
              <a:ext uri="{FF2B5EF4-FFF2-40B4-BE49-F238E27FC236}">
                <a16:creationId xmlns:a16="http://schemas.microsoft.com/office/drawing/2014/main" id="{DAAEDBF5-870F-E272-1C54-5A890B8E63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07696">
            <a:off x="8843424" y="4564838"/>
            <a:ext cx="286799" cy="3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A4A6B0-C576-0A9B-1F97-C1595BA8B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1554" y="955622"/>
            <a:ext cx="4976209" cy="388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68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>
            <a:spLocks noGrp="1"/>
          </p:cNvSpPr>
          <p:nvPr>
            <p:ph type="title"/>
          </p:nvPr>
        </p:nvSpPr>
        <p:spPr>
          <a:xfrm>
            <a:off x="3426000" y="383775"/>
            <a:ext cx="49980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of the Game</a:t>
            </a:r>
            <a:endParaRPr/>
          </a:p>
        </p:txBody>
      </p:sp>
      <p:sp>
        <p:nvSpPr>
          <p:cNvPr id="330" name="Google Shape;330;p35"/>
          <p:cNvSpPr txBox="1">
            <a:spLocks noGrp="1"/>
          </p:cNvSpPr>
          <p:nvPr>
            <p:ph type="subTitle" idx="3"/>
          </p:nvPr>
        </p:nvSpPr>
        <p:spPr>
          <a:xfrm>
            <a:off x="6018882" y="3166280"/>
            <a:ext cx="2405100" cy="933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Levels increase in difficulty with more complex mazes and harder-to-find candy corn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331" name="Google Shape;331;p35"/>
          <p:cNvSpPr txBox="1">
            <a:spLocks noGrp="1"/>
          </p:cNvSpPr>
          <p:nvPr>
            <p:ph type="subTitle" idx="1"/>
          </p:nvPr>
        </p:nvSpPr>
        <p:spPr>
          <a:xfrm>
            <a:off x="3203030" y="1643143"/>
            <a:ext cx="2405100" cy="933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 all the pieces of candy corn in each level</a:t>
            </a:r>
            <a:endParaRPr/>
          </a:p>
        </p:txBody>
      </p:sp>
      <p:sp>
        <p:nvSpPr>
          <p:cNvPr id="332" name="Google Shape;332;p35"/>
          <p:cNvSpPr txBox="1">
            <a:spLocks noGrp="1"/>
          </p:cNvSpPr>
          <p:nvPr>
            <p:ph type="subTitle" idx="2"/>
          </p:nvPr>
        </p:nvSpPr>
        <p:spPr>
          <a:xfrm>
            <a:off x="6018902" y="1643143"/>
            <a:ext cx="2405100" cy="933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Escape each level before time runs out</a:t>
            </a:r>
            <a:endParaRPr/>
          </a:p>
        </p:txBody>
      </p:sp>
      <p:sp>
        <p:nvSpPr>
          <p:cNvPr id="333" name="Google Shape;333;p35"/>
          <p:cNvSpPr txBox="1">
            <a:spLocks noGrp="1"/>
          </p:cNvSpPr>
          <p:nvPr>
            <p:ph type="subTitle" idx="4"/>
          </p:nvPr>
        </p:nvSpPr>
        <p:spPr>
          <a:xfrm>
            <a:off x="3203025" y="3166305"/>
            <a:ext cx="2405100" cy="933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Players must avoid/overcome obstacles that may slow them down or block their path</a:t>
            </a:r>
            <a:endParaRPr dirty="0"/>
          </a:p>
        </p:txBody>
      </p:sp>
      <p:sp>
        <p:nvSpPr>
          <p:cNvPr id="334" name="Google Shape;334;p35"/>
          <p:cNvSpPr txBox="1">
            <a:spLocks noGrp="1"/>
          </p:cNvSpPr>
          <p:nvPr>
            <p:ph type="title" idx="5"/>
          </p:nvPr>
        </p:nvSpPr>
        <p:spPr>
          <a:xfrm>
            <a:off x="4064002" y="127422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5" name="Google Shape;335;p35"/>
          <p:cNvSpPr txBox="1">
            <a:spLocks noGrp="1"/>
          </p:cNvSpPr>
          <p:nvPr>
            <p:ph type="title" idx="6"/>
          </p:nvPr>
        </p:nvSpPr>
        <p:spPr>
          <a:xfrm>
            <a:off x="6854090" y="27945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title" idx="7"/>
          </p:nvPr>
        </p:nvSpPr>
        <p:spPr>
          <a:xfrm>
            <a:off x="6854090" y="127422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7" name="Google Shape;337;p35"/>
          <p:cNvSpPr txBox="1">
            <a:spLocks noGrp="1"/>
          </p:cNvSpPr>
          <p:nvPr>
            <p:ph type="title" idx="8"/>
          </p:nvPr>
        </p:nvSpPr>
        <p:spPr>
          <a:xfrm>
            <a:off x="4064002" y="279453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243901">
            <a:off x="1983901" y="536588"/>
            <a:ext cx="588026" cy="37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301516" flipH="1">
            <a:off x="8254299" y="-85942"/>
            <a:ext cx="627226" cy="40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301501">
            <a:off x="8852337" y="2416788"/>
            <a:ext cx="481578" cy="30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301501" flipH="1">
            <a:off x="533562" y="1465050"/>
            <a:ext cx="481578" cy="30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appy Fall Theme by Slidesgo">
  <a:themeElements>
    <a:clrScheme name="Simple Light">
      <a:dk1>
        <a:srgbClr val="214526"/>
      </a:dk1>
      <a:lt1>
        <a:srgbClr val="FEFAEF"/>
      </a:lt1>
      <a:dk2>
        <a:srgbClr val="FAE3AE"/>
      </a:dk2>
      <a:lt2>
        <a:srgbClr val="D7DB63"/>
      </a:lt2>
      <a:accent1>
        <a:srgbClr val="7C8E4D"/>
      </a:accent1>
      <a:accent2>
        <a:srgbClr val="FE955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45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On-screen Show (16:9)</PresentationFormat>
  <Paragraphs>47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Nunito Light</vt:lpstr>
      <vt:lpstr>Arial</vt:lpstr>
      <vt:lpstr>Anaheim</vt:lpstr>
      <vt:lpstr>Bebas Neue</vt:lpstr>
      <vt:lpstr>Style Script</vt:lpstr>
      <vt:lpstr>Alegreya Sans</vt:lpstr>
      <vt:lpstr>Happy Fall Theme by Slidesgo</vt:lpstr>
      <vt:lpstr>Sweet Harvest Run</vt:lpstr>
      <vt:lpstr>Background &amp; Motivation</vt:lpstr>
      <vt:lpstr>Target Users</vt:lpstr>
      <vt:lpstr>Context/Game World</vt:lpstr>
      <vt:lpstr>Characters &amp; Plot</vt:lpstr>
      <vt:lpstr>Rough Sketch</vt:lpstr>
      <vt:lpstr>Rough Sketch</vt:lpstr>
      <vt:lpstr>Rough Sketch</vt:lpstr>
      <vt:lpstr>Rules of the Game</vt:lpstr>
      <vt:lpstr>Controls</vt:lpstr>
      <vt:lpstr>Distribution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Caitlyn Lefebvre</cp:lastModifiedBy>
  <cp:revision>1</cp:revision>
  <dcterms:modified xsi:type="dcterms:W3CDTF">2025-10-15T11:57:41Z</dcterms:modified>
</cp:coreProperties>
</file>